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4" r:id="rId4"/>
  </p:sldMasterIdLst>
  <p:sldIdLst>
    <p:sldId id="256" r:id="rId5"/>
    <p:sldId id="257" r:id="rId6"/>
    <p:sldId id="258" r:id="rId7"/>
    <p:sldId id="270" r:id="rId8"/>
    <p:sldId id="271" r:id="rId9"/>
    <p:sldId id="262" r:id="rId10"/>
    <p:sldId id="259" r:id="rId11"/>
    <p:sldId id="272" r:id="rId12"/>
    <p:sldId id="260" r:id="rId13"/>
    <p:sldId id="273" r:id="rId14"/>
    <p:sldId id="274" r:id="rId15"/>
    <p:sldId id="276" r:id="rId16"/>
    <p:sldId id="277" r:id="rId17"/>
    <p:sldId id="278" r:id="rId18"/>
    <p:sldId id="279" r:id="rId19"/>
    <p:sldId id="280" r:id="rId20"/>
    <p:sldId id="263" r:id="rId21"/>
    <p:sldId id="281" r:id="rId22"/>
    <p:sldId id="264" r:id="rId23"/>
    <p:sldId id="282" r:id="rId24"/>
    <p:sldId id="283" r:id="rId25"/>
    <p:sldId id="265" r:id="rId26"/>
    <p:sldId id="284" r:id="rId27"/>
    <p:sldId id="285" r:id="rId28"/>
    <p:sldId id="286" r:id="rId29"/>
    <p:sldId id="287" r:id="rId30"/>
    <p:sldId id="288" r:id="rId3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E1A7367-9934-429E-E0A7-E17E82609FA2}" v="14" dt="2024-06-18T09:00:44.77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21" d="100"/>
          <a:sy n="121" d="100"/>
        </p:scale>
        <p:origin x="1642" y="8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ciej Grzybacz" userId="afa965ba0d3c9160" providerId="LiveId" clId="{BFC914B5-BB36-4B35-9D5D-6975D791ABA6}"/>
    <pc:docChg chg="undo custSel addSld delSld modSld sldOrd">
      <pc:chgData name="Maciej Grzybacz" userId="afa965ba0d3c9160" providerId="LiveId" clId="{BFC914B5-BB36-4B35-9D5D-6975D791ABA6}" dt="2024-06-08T17:52:05.942" v="2774" actId="14100"/>
      <pc:docMkLst>
        <pc:docMk/>
      </pc:docMkLst>
      <pc:sldChg chg="modSp mod">
        <pc:chgData name="Maciej Grzybacz" userId="afa965ba0d3c9160" providerId="LiveId" clId="{BFC914B5-BB36-4B35-9D5D-6975D791ABA6}" dt="2024-06-08T17:52:05.942" v="2774" actId="14100"/>
        <pc:sldMkLst>
          <pc:docMk/>
          <pc:sldMk cId="0" sldId="256"/>
        </pc:sldMkLst>
        <pc:spChg chg="mod">
          <ac:chgData name="Maciej Grzybacz" userId="afa965ba0d3c9160" providerId="LiveId" clId="{BFC914B5-BB36-4B35-9D5D-6975D791ABA6}" dt="2024-06-08T17:52:05.942" v="2774" actId="14100"/>
          <ac:spMkLst>
            <pc:docMk/>
            <pc:sldMk cId="0" sldId="256"/>
            <ac:spMk id="2" creationId="{00000000-0000-0000-0000-000000000000}"/>
          </ac:spMkLst>
        </pc:spChg>
        <pc:spChg chg="mod">
          <ac:chgData name="Maciej Grzybacz" userId="afa965ba0d3c9160" providerId="LiveId" clId="{BFC914B5-BB36-4B35-9D5D-6975D791ABA6}" dt="2024-06-08T16:54:30.129" v="129" actId="20577"/>
          <ac:spMkLst>
            <pc:docMk/>
            <pc:sldMk cId="0" sldId="256"/>
            <ac:spMk id="3" creationId="{00000000-0000-0000-0000-000000000000}"/>
          </ac:spMkLst>
        </pc:spChg>
      </pc:sldChg>
      <pc:sldChg chg="modSp mod">
        <pc:chgData name="Maciej Grzybacz" userId="afa965ba0d3c9160" providerId="LiveId" clId="{BFC914B5-BB36-4B35-9D5D-6975D791ABA6}" dt="2024-06-08T16:55:03.097" v="180" actId="20577"/>
        <pc:sldMkLst>
          <pc:docMk/>
          <pc:sldMk cId="0" sldId="257"/>
        </pc:sldMkLst>
        <pc:spChg chg="mod">
          <ac:chgData name="Maciej Grzybacz" userId="afa965ba0d3c9160" providerId="LiveId" clId="{BFC914B5-BB36-4B35-9D5D-6975D791ABA6}" dt="2024-06-08T16:53:27.161" v="83"/>
          <ac:spMkLst>
            <pc:docMk/>
            <pc:sldMk cId="0" sldId="257"/>
            <ac:spMk id="2" creationId="{00000000-0000-0000-0000-000000000000}"/>
          </ac:spMkLst>
        </pc:spChg>
        <pc:spChg chg="mod">
          <ac:chgData name="Maciej Grzybacz" userId="afa965ba0d3c9160" providerId="LiveId" clId="{BFC914B5-BB36-4B35-9D5D-6975D791ABA6}" dt="2024-06-08T16:55:03.097" v="180" actId="20577"/>
          <ac:spMkLst>
            <pc:docMk/>
            <pc:sldMk cId="0" sldId="257"/>
            <ac:spMk id="3" creationId="{00000000-0000-0000-0000-000000000000}"/>
          </ac:spMkLst>
        </pc:spChg>
      </pc:sldChg>
      <pc:sldChg chg="modSp mod">
        <pc:chgData name="Maciej Grzybacz" userId="afa965ba0d3c9160" providerId="LiveId" clId="{BFC914B5-BB36-4B35-9D5D-6975D791ABA6}" dt="2024-06-08T16:57:08.732" v="253" actId="20577"/>
        <pc:sldMkLst>
          <pc:docMk/>
          <pc:sldMk cId="0" sldId="258"/>
        </pc:sldMkLst>
        <pc:spChg chg="mod">
          <ac:chgData name="Maciej Grzybacz" userId="afa965ba0d3c9160" providerId="LiveId" clId="{BFC914B5-BB36-4B35-9D5D-6975D791ABA6}" dt="2024-06-08T16:55:43.042" v="185" actId="20577"/>
          <ac:spMkLst>
            <pc:docMk/>
            <pc:sldMk cId="0" sldId="258"/>
            <ac:spMk id="2" creationId="{00000000-0000-0000-0000-000000000000}"/>
          </ac:spMkLst>
        </pc:spChg>
        <pc:spChg chg="mod">
          <ac:chgData name="Maciej Grzybacz" userId="afa965ba0d3c9160" providerId="LiveId" clId="{BFC914B5-BB36-4B35-9D5D-6975D791ABA6}" dt="2024-06-08T16:57:08.732" v="253" actId="20577"/>
          <ac:spMkLst>
            <pc:docMk/>
            <pc:sldMk cId="0" sldId="258"/>
            <ac:spMk id="3" creationId="{00000000-0000-0000-0000-000000000000}"/>
          </ac:spMkLst>
        </pc:spChg>
      </pc:sldChg>
      <pc:sldChg chg="modSp mod">
        <pc:chgData name="Maciej Grzybacz" userId="afa965ba0d3c9160" providerId="LiveId" clId="{BFC914B5-BB36-4B35-9D5D-6975D791ABA6}" dt="2024-06-08T17:01:39.514" v="471" actId="20577"/>
        <pc:sldMkLst>
          <pc:docMk/>
          <pc:sldMk cId="0" sldId="259"/>
        </pc:sldMkLst>
        <pc:spChg chg="mod">
          <ac:chgData name="Maciej Grzybacz" userId="afa965ba0d3c9160" providerId="LiveId" clId="{BFC914B5-BB36-4B35-9D5D-6975D791ABA6}" dt="2024-06-08T16:59:55.389" v="362"/>
          <ac:spMkLst>
            <pc:docMk/>
            <pc:sldMk cId="0" sldId="259"/>
            <ac:spMk id="2" creationId="{00000000-0000-0000-0000-000000000000}"/>
          </ac:spMkLst>
        </pc:spChg>
        <pc:spChg chg="mod">
          <ac:chgData name="Maciej Grzybacz" userId="afa965ba0d3c9160" providerId="LiveId" clId="{BFC914B5-BB36-4B35-9D5D-6975D791ABA6}" dt="2024-06-08T17:01:39.514" v="471" actId="20577"/>
          <ac:spMkLst>
            <pc:docMk/>
            <pc:sldMk cId="0" sldId="259"/>
            <ac:spMk id="3" creationId="{00000000-0000-0000-0000-000000000000}"/>
          </ac:spMkLst>
        </pc:spChg>
      </pc:sldChg>
      <pc:sldChg chg="addSp delSp modSp mod">
        <pc:chgData name="Maciej Grzybacz" userId="afa965ba0d3c9160" providerId="LiveId" clId="{BFC914B5-BB36-4B35-9D5D-6975D791ABA6}" dt="2024-06-08T17:14:19.492" v="1471" actId="20577"/>
        <pc:sldMkLst>
          <pc:docMk/>
          <pc:sldMk cId="0" sldId="260"/>
        </pc:sldMkLst>
        <pc:spChg chg="mod">
          <ac:chgData name="Maciej Grzybacz" userId="afa965ba0d3c9160" providerId="LiveId" clId="{BFC914B5-BB36-4B35-9D5D-6975D791ABA6}" dt="2024-06-08T17:05:37.288" v="800" actId="20577"/>
          <ac:spMkLst>
            <pc:docMk/>
            <pc:sldMk cId="0" sldId="260"/>
            <ac:spMk id="2" creationId="{00000000-0000-0000-0000-000000000000}"/>
          </ac:spMkLst>
        </pc:spChg>
        <pc:spChg chg="add del mod">
          <ac:chgData name="Maciej Grzybacz" userId="afa965ba0d3c9160" providerId="LiveId" clId="{BFC914B5-BB36-4B35-9D5D-6975D791ABA6}" dt="2024-06-08T17:14:19.492" v="1471" actId="20577"/>
          <ac:spMkLst>
            <pc:docMk/>
            <pc:sldMk cId="0" sldId="260"/>
            <ac:spMk id="3" creationId="{00000000-0000-0000-0000-000000000000}"/>
          </ac:spMkLst>
        </pc:spChg>
        <pc:picChg chg="add mod">
          <ac:chgData name="Maciej Grzybacz" userId="afa965ba0d3c9160" providerId="LiveId" clId="{BFC914B5-BB36-4B35-9D5D-6975D791ABA6}" dt="2024-06-08T17:06:26.452" v="808"/>
          <ac:picMkLst>
            <pc:docMk/>
            <pc:sldMk cId="0" sldId="260"/>
            <ac:picMk id="5" creationId="{0DA745AB-E247-7E7F-D578-060D6FF99A58}"/>
          </ac:picMkLst>
        </pc:picChg>
      </pc:sldChg>
      <pc:sldChg chg="modSp add del">
        <pc:chgData name="Maciej Grzybacz" userId="afa965ba0d3c9160" providerId="LiveId" clId="{BFC914B5-BB36-4B35-9D5D-6975D791ABA6}" dt="2024-06-08T17:18:55.665" v="1687" actId="47"/>
        <pc:sldMkLst>
          <pc:docMk/>
          <pc:sldMk cId="0" sldId="261"/>
        </pc:sldMkLst>
        <pc:spChg chg="mod">
          <ac:chgData name="Maciej Grzybacz" userId="afa965ba0d3c9160" providerId="LiveId" clId="{BFC914B5-BB36-4B35-9D5D-6975D791ABA6}" dt="2024-06-08T16:53:27.161" v="83"/>
          <ac:spMkLst>
            <pc:docMk/>
            <pc:sldMk cId="0" sldId="261"/>
            <ac:spMk id="2" creationId="{00000000-0000-0000-0000-000000000000}"/>
          </ac:spMkLst>
        </pc:spChg>
        <pc:spChg chg="mod">
          <ac:chgData name="Maciej Grzybacz" userId="afa965ba0d3c9160" providerId="LiveId" clId="{BFC914B5-BB36-4B35-9D5D-6975D791ABA6}" dt="2024-06-08T16:53:27.161" v="83"/>
          <ac:spMkLst>
            <pc:docMk/>
            <pc:sldMk cId="0" sldId="261"/>
            <ac:spMk id="3" creationId="{00000000-0000-0000-0000-000000000000}"/>
          </ac:spMkLst>
        </pc:spChg>
      </pc:sldChg>
      <pc:sldChg chg="modSp add del mod ord">
        <pc:chgData name="Maciej Grzybacz" userId="afa965ba0d3c9160" providerId="LiveId" clId="{BFC914B5-BB36-4B35-9D5D-6975D791ABA6}" dt="2024-06-08T17:18:42.337" v="1685" actId="20577"/>
        <pc:sldMkLst>
          <pc:docMk/>
          <pc:sldMk cId="0" sldId="262"/>
        </pc:sldMkLst>
        <pc:spChg chg="mod">
          <ac:chgData name="Maciej Grzybacz" userId="afa965ba0d3c9160" providerId="LiveId" clId="{BFC914B5-BB36-4B35-9D5D-6975D791ABA6}" dt="2024-06-08T16:53:27.161" v="83"/>
          <ac:spMkLst>
            <pc:docMk/>
            <pc:sldMk cId="0" sldId="262"/>
            <ac:spMk id="2" creationId="{00000000-0000-0000-0000-000000000000}"/>
          </ac:spMkLst>
        </pc:spChg>
        <pc:spChg chg="mod">
          <ac:chgData name="Maciej Grzybacz" userId="afa965ba0d3c9160" providerId="LiveId" clId="{BFC914B5-BB36-4B35-9D5D-6975D791ABA6}" dt="2024-06-08T17:18:42.337" v="1685" actId="20577"/>
          <ac:spMkLst>
            <pc:docMk/>
            <pc:sldMk cId="0" sldId="262"/>
            <ac:spMk id="3" creationId="{00000000-0000-0000-0000-000000000000}"/>
          </ac:spMkLst>
        </pc:spChg>
      </pc:sldChg>
      <pc:sldChg chg="modSp mod">
        <pc:chgData name="Maciej Grzybacz" userId="afa965ba0d3c9160" providerId="LiveId" clId="{BFC914B5-BB36-4B35-9D5D-6975D791ABA6}" dt="2024-06-08T17:29:16.455" v="2438" actId="20577"/>
        <pc:sldMkLst>
          <pc:docMk/>
          <pc:sldMk cId="0" sldId="263"/>
        </pc:sldMkLst>
        <pc:spChg chg="mod">
          <ac:chgData name="Maciej Grzybacz" userId="afa965ba0d3c9160" providerId="LiveId" clId="{BFC914B5-BB36-4B35-9D5D-6975D791ABA6}" dt="2024-06-08T16:53:27.161" v="83"/>
          <ac:spMkLst>
            <pc:docMk/>
            <pc:sldMk cId="0" sldId="263"/>
            <ac:spMk id="2" creationId="{00000000-0000-0000-0000-000000000000}"/>
          </ac:spMkLst>
        </pc:spChg>
        <pc:spChg chg="mod">
          <ac:chgData name="Maciej Grzybacz" userId="afa965ba0d3c9160" providerId="LiveId" clId="{BFC914B5-BB36-4B35-9D5D-6975D791ABA6}" dt="2024-06-08T17:29:16.455" v="2438" actId="20577"/>
          <ac:spMkLst>
            <pc:docMk/>
            <pc:sldMk cId="0" sldId="263"/>
            <ac:spMk id="3" creationId="{00000000-0000-0000-0000-000000000000}"/>
          </ac:spMkLst>
        </pc:spChg>
      </pc:sldChg>
      <pc:sldChg chg="addSp delSp modSp mod ord setBg">
        <pc:chgData name="Maciej Grzybacz" userId="afa965ba0d3c9160" providerId="LiveId" clId="{BFC914B5-BB36-4B35-9D5D-6975D791ABA6}" dt="2024-06-08T17:40:41.670" v="2556" actId="1076"/>
        <pc:sldMkLst>
          <pc:docMk/>
          <pc:sldMk cId="0" sldId="264"/>
        </pc:sldMkLst>
        <pc:spChg chg="mod">
          <ac:chgData name="Maciej Grzybacz" userId="afa965ba0d3c9160" providerId="LiveId" clId="{BFC914B5-BB36-4B35-9D5D-6975D791ABA6}" dt="2024-06-08T17:36:53.007" v="2502" actId="26606"/>
          <ac:spMkLst>
            <pc:docMk/>
            <pc:sldMk cId="0" sldId="264"/>
            <ac:spMk id="2" creationId="{00000000-0000-0000-0000-000000000000}"/>
          </ac:spMkLst>
        </pc:spChg>
        <pc:spChg chg="del mod">
          <ac:chgData name="Maciej Grzybacz" userId="afa965ba0d3c9160" providerId="LiveId" clId="{BFC914B5-BB36-4B35-9D5D-6975D791ABA6}" dt="2024-06-08T17:35:09.212" v="2461"/>
          <ac:spMkLst>
            <pc:docMk/>
            <pc:sldMk cId="0" sldId="264"/>
            <ac:spMk id="3" creationId="{00000000-0000-0000-0000-000000000000}"/>
          </ac:spMkLst>
        </pc:spChg>
        <pc:spChg chg="add del mod">
          <ac:chgData name="Maciej Grzybacz" userId="afa965ba0d3c9160" providerId="LiveId" clId="{BFC914B5-BB36-4B35-9D5D-6975D791ABA6}" dt="2024-06-08T17:36:30.331" v="2496"/>
          <ac:spMkLst>
            <pc:docMk/>
            <pc:sldMk cId="0" sldId="264"/>
            <ac:spMk id="7" creationId="{2E301B13-73AD-4569-BDFC-07B66C76FEED}"/>
          </ac:spMkLst>
        </pc:spChg>
        <pc:spChg chg="add del">
          <ac:chgData name="Maciej Grzybacz" userId="afa965ba0d3c9160" providerId="LiveId" clId="{BFC914B5-BB36-4B35-9D5D-6975D791ABA6}" dt="2024-06-08T17:35:45.804" v="2470" actId="26606"/>
          <ac:spMkLst>
            <pc:docMk/>
            <pc:sldMk cId="0" sldId="264"/>
            <ac:spMk id="9" creationId="{0010F694-49BF-4D11-B98D-7FAFA4888E1D}"/>
          </ac:spMkLst>
        </pc:spChg>
        <pc:spChg chg="add del">
          <ac:chgData name="Maciej Grzybacz" userId="afa965ba0d3c9160" providerId="LiveId" clId="{BFC914B5-BB36-4B35-9D5D-6975D791ABA6}" dt="2024-06-08T17:36:53.007" v="2502" actId="26606"/>
          <ac:spMkLst>
            <pc:docMk/>
            <pc:sldMk cId="0" sldId="264"/>
            <ac:spMk id="10" creationId="{7AD7C5BE-418C-4A44-91BF-28E411F75BCA}"/>
          </ac:spMkLst>
        </pc:spChg>
        <pc:spChg chg="add del">
          <ac:chgData name="Maciej Grzybacz" userId="afa965ba0d3c9160" providerId="LiveId" clId="{BFC914B5-BB36-4B35-9D5D-6975D791ABA6}" dt="2024-06-08T17:35:45.804" v="2470" actId="26606"/>
          <ac:spMkLst>
            <pc:docMk/>
            <pc:sldMk cId="0" sldId="264"/>
            <ac:spMk id="12" creationId="{A99FE660-E3DF-47E7-962D-66C6F6CE0D81}"/>
          </ac:spMkLst>
        </pc:spChg>
        <pc:spChg chg="add del">
          <ac:chgData name="Maciej Grzybacz" userId="afa965ba0d3c9160" providerId="LiveId" clId="{BFC914B5-BB36-4B35-9D5D-6975D791ABA6}" dt="2024-06-08T17:35:45.804" v="2470" actId="26606"/>
          <ac:spMkLst>
            <pc:docMk/>
            <pc:sldMk cId="0" sldId="264"/>
            <ac:spMk id="14" creationId="{38C29FEE-8E8F-43D5-AD23-EB4060B4D943}"/>
          </ac:spMkLst>
        </pc:spChg>
        <pc:spChg chg="add">
          <ac:chgData name="Maciej Grzybacz" userId="afa965ba0d3c9160" providerId="LiveId" clId="{BFC914B5-BB36-4B35-9D5D-6975D791ABA6}" dt="2024-06-08T17:36:53.007" v="2502" actId="26606"/>
          <ac:spMkLst>
            <pc:docMk/>
            <pc:sldMk cId="0" sldId="264"/>
            <ac:spMk id="16" creationId="{419501C6-F015-4273-AF88-E0F6C853899F}"/>
          </ac:spMkLst>
        </pc:spChg>
        <pc:spChg chg="add">
          <ac:chgData name="Maciej Grzybacz" userId="afa965ba0d3c9160" providerId="LiveId" clId="{BFC914B5-BB36-4B35-9D5D-6975D791ABA6}" dt="2024-06-08T17:36:53.007" v="2502" actId="26606"/>
          <ac:spMkLst>
            <pc:docMk/>
            <pc:sldMk cId="0" sldId="264"/>
            <ac:spMk id="18" creationId="{CA677DB7-5829-45BD-9754-5EC484CC4253}"/>
          </ac:spMkLst>
        </pc:spChg>
        <pc:picChg chg="add del mod">
          <ac:chgData name="Maciej Grzybacz" userId="afa965ba0d3c9160" providerId="LiveId" clId="{BFC914B5-BB36-4B35-9D5D-6975D791ABA6}" dt="2024-06-08T17:36:15.387" v="2495" actId="478"/>
          <ac:picMkLst>
            <pc:docMk/>
            <pc:sldMk cId="0" sldId="264"/>
            <ac:picMk id="5" creationId="{BC29C3DC-51A3-6974-FAA9-20BFAF73EE59}"/>
          </ac:picMkLst>
        </pc:picChg>
        <pc:picChg chg="add mod">
          <ac:chgData name="Maciej Grzybacz" userId="afa965ba0d3c9160" providerId="LiveId" clId="{BFC914B5-BB36-4B35-9D5D-6975D791ABA6}" dt="2024-06-08T17:40:35.239" v="2553" actId="1076"/>
          <ac:picMkLst>
            <pc:docMk/>
            <pc:sldMk cId="0" sldId="264"/>
            <ac:picMk id="11" creationId="{F8C90972-25DB-E15E-5582-DF24B4CA2CC7}"/>
          </ac:picMkLst>
        </pc:picChg>
        <pc:picChg chg="add mod">
          <ac:chgData name="Maciej Grzybacz" userId="afa965ba0d3c9160" providerId="LiveId" clId="{BFC914B5-BB36-4B35-9D5D-6975D791ABA6}" dt="2024-06-08T17:40:41.670" v="2556" actId="1076"/>
          <ac:picMkLst>
            <pc:docMk/>
            <pc:sldMk cId="0" sldId="264"/>
            <ac:picMk id="15" creationId="{2E40A9F9-6734-8670-6431-D4766303904A}"/>
          </ac:picMkLst>
        </pc:picChg>
      </pc:sldChg>
      <pc:sldChg chg="modSp add del mod">
        <pc:chgData name="Maciej Grzybacz" userId="afa965ba0d3c9160" providerId="LiveId" clId="{BFC914B5-BB36-4B35-9D5D-6975D791ABA6}" dt="2024-06-08T17:42:26.391" v="2589" actId="2696"/>
        <pc:sldMkLst>
          <pc:docMk/>
          <pc:sldMk cId="0" sldId="265"/>
        </pc:sldMkLst>
        <pc:spChg chg="mod">
          <ac:chgData name="Maciej Grzybacz" userId="afa965ba0d3c9160" providerId="LiveId" clId="{BFC914B5-BB36-4B35-9D5D-6975D791ABA6}" dt="2024-06-08T16:53:27.161" v="83"/>
          <ac:spMkLst>
            <pc:docMk/>
            <pc:sldMk cId="0" sldId="265"/>
            <ac:spMk id="2" creationId="{00000000-0000-0000-0000-000000000000}"/>
          </ac:spMkLst>
        </pc:spChg>
        <pc:spChg chg="mod">
          <ac:chgData name="Maciej Grzybacz" userId="afa965ba0d3c9160" providerId="LiveId" clId="{BFC914B5-BB36-4B35-9D5D-6975D791ABA6}" dt="2024-06-08T17:42:13.573" v="2587"/>
          <ac:spMkLst>
            <pc:docMk/>
            <pc:sldMk cId="0" sldId="265"/>
            <ac:spMk id="3" creationId="{00000000-0000-0000-0000-000000000000}"/>
          </ac:spMkLst>
        </pc:spChg>
      </pc:sldChg>
      <pc:sldChg chg="addSp modSp mod setBg">
        <pc:chgData name="Maciej Grzybacz" userId="afa965ba0d3c9160" providerId="LiveId" clId="{BFC914B5-BB36-4B35-9D5D-6975D791ABA6}" dt="2024-06-08T17:51:03.567" v="2762" actId="26606"/>
        <pc:sldMkLst>
          <pc:docMk/>
          <pc:sldMk cId="0" sldId="266"/>
        </pc:sldMkLst>
        <pc:spChg chg="mod">
          <ac:chgData name="Maciej Grzybacz" userId="afa965ba0d3c9160" providerId="LiveId" clId="{BFC914B5-BB36-4B35-9D5D-6975D791ABA6}" dt="2024-06-08T17:51:03.567" v="2762" actId="26606"/>
          <ac:spMkLst>
            <pc:docMk/>
            <pc:sldMk cId="0" sldId="266"/>
            <ac:spMk id="2" creationId="{00000000-0000-0000-0000-000000000000}"/>
          </ac:spMkLst>
        </pc:spChg>
        <pc:spChg chg="mod">
          <ac:chgData name="Maciej Grzybacz" userId="afa965ba0d3c9160" providerId="LiveId" clId="{BFC914B5-BB36-4B35-9D5D-6975D791ABA6}" dt="2024-06-08T17:51:03.567" v="2762" actId="26606"/>
          <ac:spMkLst>
            <pc:docMk/>
            <pc:sldMk cId="0" sldId="266"/>
            <ac:spMk id="3" creationId="{00000000-0000-0000-0000-000000000000}"/>
          </ac:spMkLst>
        </pc:spChg>
        <pc:spChg chg="add">
          <ac:chgData name="Maciej Grzybacz" userId="afa965ba0d3c9160" providerId="LiveId" clId="{BFC914B5-BB36-4B35-9D5D-6975D791ABA6}" dt="2024-06-08T17:51:03.567" v="2762" actId="26606"/>
          <ac:spMkLst>
            <pc:docMk/>
            <pc:sldMk cId="0" sldId="266"/>
            <ac:spMk id="8" creationId="{C33976D1-3430-450C-A978-87A9A6E8E71F}"/>
          </ac:spMkLst>
        </pc:spChg>
        <pc:spChg chg="add">
          <ac:chgData name="Maciej Grzybacz" userId="afa965ba0d3c9160" providerId="LiveId" clId="{BFC914B5-BB36-4B35-9D5D-6975D791ABA6}" dt="2024-06-08T17:51:03.567" v="2762" actId="26606"/>
          <ac:spMkLst>
            <pc:docMk/>
            <pc:sldMk cId="0" sldId="266"/>
            <ac:spMk id="10" creationId="{7D6AAC78-7D86-415A-ADC1-2B474807960C}"/>
          </ac:spMkLst>
        </pc:spChg>
        <pc:spChg chg="add">
          <ac:chgData name="Maciej Grzybacz" userId="afa965ba0d3c9160" providerId="LiveId" clId="{BFC914B5-BB36-4B35-9D5D-6975D791ABA6}" dt="2024-06-08T17:51:03.567" v="2762" actId="26606"/>
          <ac:spMkLst>
            <pc:docMk/>
            <pc:sldMk cId="0" sldId="266"/>
            <ac:spMk id="12" creationId="{F2A658D9-F185-44F1-BA33-D50320D1D078}"/>
          </ac:spMkLst>
        </pc:spChg>
      </pc:sldChg>
      <pc:sldChg chg="modSp del">
        <pc:chgData name="Maciej Grzybacz" userId="afa965ba0d3c9160" providerId="LiveId" clId="{BFC914B5-BB36-4B35-9D5D-6975D791ABA6}" dt="2024-06-08T17:19:07.930" v="1690" actId="47"/>
        <pc:sldMkLst>
          <pc:docMk/>
          <pc:sldMk cId="0" sldId="267"/>
        </pc:sldMkLst>
        <pc:spChg chg="mod">
          <ac:chgData name="Maciej Grzybacz" userId="afa965ba0d3c9160" providerId="LiveId" clId="{BFC914B5-BB36-4B35-9D5D-6975D791ABA6}" dt="2024-06-08T16:53:27.161" v="83"/>
          <ac:spMkLst>
            <pc:docMk/>
            <pc:sldMk cId="0" sldId="267"/>
            <ac:spMk id="2" creationId="{00000000-0000-0000-0000-000000000000}"/>
          </ac:spMkLst>
        </pc:spChg>
        <pc:spChg chg="mod">
          <ac:chgData name="Maciej Grzybacz" userId="afa965ba0d3c9160" providerId="LiveId" clId="{BFC914B5-BB36-4B35-9D5D-6975D791ABA6}" dt="2024-06-08T16:53:27.161" v="83"/>
          <ac:spMkLst>
            <pc:docMk/>
            <pc:sldMk cId="0" sldId="267"/>
            <ac:spMk id="3" creationId="{00000000-0000-0000-0000-000000000000}"/>
          </ac:spMkLst>
        </pc:spChg>
      </pc:sldChg>
      <pc:sldChg chg="modSp del">
        <pc:chgData name="Maciej Grzybacz" userId="afa965ba0d3c9160" providerId="LiveId" clId="{BFC914B5-BB36-4B35-9D5D-6975D791ABA6}" dt="2024-06-08T17:19:05.186" v="1689" actId="47"/>
        <pc:sldMkLst>
          <pc:docMk/>
          <pc:sldMk cId="0" sldId="268"/>
        </pc:sldMkLst>
        <pc:spChg chg="mod">
          <ac:chgData name="Maciej Grzybacz" userId="afa965ba0d3c9160" providerId="LiveId" clId="{BFC914B5-BB36-4B35-9D5D-6975D791ABA6}" dt="2024-06-08T16:53:27.161" v="83"/>
          <ac:spMkLst>
            <pc:docMk/>
            <pc:sldMk cId="0" sldId="268"/>
            <ac:spMk id="2" creationId="{00000000-0000-0000-0000-000000000000}"/>
          </ac:spMkLst>
        </pc:spChg>
        <pc:spChg chg="mod">
          <ac:chgData name="Maciej Grzybacz" userId="afa965ba0d3c9160" providerId="LiveId" clId="{BFC914B5-BB36-4B35-9D5D-6975D791ABA6}" dt="2024-06-08T16:53:27.161" v="83"/>
          <ac:spMkLst>
            <pc:docMk/>
            <pc:sldMk cId="0" sldId="268"/>
            <ac:spMk id="3" creationId="{00000000-0000-0000-0000-000000000000}"/>
          </ac:spMkLst>
        </pc:spChg>
      </pc:sldChg>
      <pc:sldChg chg="modSp del">
        <pc:chgData name="Maciej Grzybacz" userId="afa965ba0d3c9160" providerId="LiveId" clId="{BFC914B5-BB36-4B35-9D5D-6975D791ABA6}" dt="2024-06-08T17:19:04.373" v="1688" actId="47"/>
        <pc:sldMkLst>
          <pc:docMk/>
          <pc:sldMk cId="0" sldId="269"/>
        </pc:sldMkLst>
        <pc:spChg chg="mod">
          <ac:chgData name="Maciej Grzybacz" userId="afa965ba0d3c9160" providerId="LiveId" clId="{BFC914B5-BB36-4B35-9D5D-6975D791ABA6}" dt="2024-06-08T16:53:27.161" v="83"/>
          <ac:spMkLst>
            <pc:docMk/>
            <pc:sldMk cId="0" sldId="269"/>
            <ac:spMk id="2" creationId="{00000000-0000-0000-0000-000000000000}"/>
          </ac:spMkLst>
        </pc:spChg>
        <pc:spChg chg="mod">
          <ac:chgData name="Maciej Grzybacz" userId="afa965ba0d3c9160" providerId="LiveId" clId="{BFC914B5-BB36-4B35-9D5D-6975D791ABA6}" dt="2024-06-08T16:53:27.161" v="83"/>
          <ac:spMkLst>
            <pc:docMk/>
            <pc:sldMk cId="0" sldId="269"/>
            <ac:spMk id="3" creationId="{00000000-0000-0000-0000-000000000000}"/>
          </ac:spMkLst>
        </pc:spChg>
      </pc:sldChg>
      <pc:sldChg chg="modSp add mod">
        <pc:chgData name="Maciej Grzybacz" userId="afa965ba0d3c9160" providerId="LiveId" clId="{BFC914B5-BB36-4B35-9D5D-6975D791ABA6}" dt="2024-06-08T16:58:48.503" v="313" actId="20577"/>
        <pc:sldMkLst>
          <pc:docMk/>
          <pc:sldMk cId="3520540986" sldId="270"/>
        </pc:sldMkLst>
        <pc:spChg chg="mod">
          <ac:chgData name="Maciej Grzybacz" userId="afa965ba0d3c9160" providerId="LiveId" clId="{BFC914B5-BB36-4B35-9D5D-6975D791ABA6}" dt="2024-06-08T16:58:48.503" v="313" actId="20577"/>
          <ac:spMkLst>
            <pc:docMk/>
            <pc:sldMk cId="3520540986" sldId="270"/>
            <ac:spMk id="3" creationId="{00000000-0000-0000-0000-000000000000}"/>
          </ac:spMkLst>
        </pc:spChg>
      </pc:sldChg>
      <pc:sldChg chg="modSp add mod">
        <pc:chgData name="Maciej Grzybacz" userId="afa965ba0d3c9160" providerId="LiveId" clId="{BFC914B5-BB36-4B35-9D5D-6975D791ABA6}" dt="2024-06-08T16:59:30.904" v="359" actId="20577"/>
        <pc:sldMkLst>
          <pc:docMk/>
          <pc:sldMk cId="481531187" sldId="271"/>
        </pc:sldMkLst>
        <pc:spChg chg="mod">
          <ac:chgData name="Maciej Grzybacz" userId="afa965ba0d3c9160" providerId="LiveId" clId="{BFC914B5-BB36-4B35-9D5D-6975D791ABA6}" dt="2024-06-08T16:59:30.904" v="359" actId="20577"/>
          <ac:spMkLst>
            <pc:docMk/>
            <pc:sldMk cId="481531187" sldId="271"/>
            <ac:spMk id="3" creationId="{00000000-0000-0000-0000-000000000000}"/>
          </ac:spMkLst>
        </pc:spChg>
      </pc:sldChg>
      <pc:sldChg chg="modSp add mod">
        <pc:chgData name="Maciej Grzybacz" userId="afa965ba0d3c9160" providerId="LiveId" clId="{BFC914B5-BB36-4B35-9D5D-6975D791ABA6}" dt="2024-06-08T17:04:48.454" v="792" actId="20577"/>
        <pc:sldMkLst>
          <pc:docMk/>
          <pc:sldMk cId="519570486" sldId="272"/>
        </pc:sldMkLst>
        <pc:spChg chg="mod">
          <ac:chgData name="Maciej Grzybacz" userId="afa965ba0d3c9160" providerId="LiveId" clId="{BFC914B5-BB36-4B35-9D5D-6975D791ABA6}" dt="2024-06-08T17:02:13.010" v="487" actId="20577"/>
          <ac:spMkLst>
            <pc:docMk/>
            <pc:sldMk cId="519570486" sldId="272"/>
            <ac:spMk id="2" creationId="{00000000-0000-0000-0000-000000000000}"/>
          </ac:spMkLst>
        </pc:spChg>
        <pc:spChg chg="mod">
          <ac:chgData name="Maciej Grzybacz" userId="afa965ba0d3c9160" providerId="LiveId" clId="{BFC914B5-BB36-4B35-9D5D-6975D791ABA6}" dt="2024-06-08T17:04:48.454" v="792" actId="20577"/>
          <ac:spMkLst>
            <pc:docMk/>
            <pc:sldMk cId="519570486" sldId="272"/>
            <ac:spMk id="3" creationId="{00000000-0000-0000-0000-000000000000}"/>
          </ac:spMkLst>
        </pc:spChg>
      </pc:sldChg>
      <pc:sldChg chg="addSp delSp modSp add mod ord setBg">
        <pc:chgData name="Maciej Grzybacz" userId="afa965ba0d3c9160" providerId="LiveId" clId="{BFC914B5-BB36-4B35-9D5D-6975D791ABA6}" dt="2024-06-08T17:16:08.779" v="1548" actId="26606"/>
        <pc:sldMkLst>
          <pc:docMk/>
          <pc:sldMk cId="3314641807" sldId="273"/>
        </pc:sldMkLst>
        <pc:spChg chg="mod">
          <ac:chgData name="Maciej Grzybacz" userId="afa965ba0d3c9160" providerId="LiveId" clId="{BFC914B5-BB36-4B35-9D5D-6975D791ABA6}" dt="2024-06-08T17:16:08.779" v="1548" actId="26606"/>
          <ac:spMkLst>
            <pc:docMk/>
            <pc:sldMk cId="3314641807" sldId="273"/>
            <ac:spMk id="2" creationId="{00000000-0000-0000-0000-000000000000}"/>
          </ac:spMkLst>
        </pc:spChg>
        <pc:spChg chg="del mod">
          <ac:chgData name="Maciej Grzybacz" userId="afa965ba0d3c9160" providerId="LiveId" clId="{BFC914B5-BB36-4B35-9D5D-6975D791ABA6}" dt="2024-06-08T17:09:30.582" v="1015"/>
          <ac:spMkLst>
            <pc:docMk/>
            <pc:sldMk cId="3314641807" sldId="273"/>
            <ac:spMk id="3" creationId="{00000000-0000-0000-0000-000000000000}"/>
          </ac:spMkLst>
        </pc:spChg>
        <pc:spChg chg="add">
          <ac:chgData name="Maciej Grzybacz" userId="afa965ba0d3c9160" providerId="LiveId" clId="{BFC914B5-BB36-4B35-9D5D-6975D791ABA6}" dt="2024-06-08T17:16:08.779" v="1548" actId="26606"/>
          <ac:spMkLst>
            <pc:docMk/>
            <pc:sldMk cId="3314641807" sldId="273"/>
            <ac:spMk id="10" creationId="{EC7FF834-B204-4967-8D47-8BB36EAF0EF5}"/>
          </ac:spMkLst>
        </pc:spChg>
        <pc:spChg chg="add">
          <ac:chgData name="Maciej Grzybacz" userId="afa965ba0d3c9160" providerId="LiveId" clId="{BFC914B5-BB36-4B35-9D5D-6975D791ABA6}" dt="2024-06-08T17:16:08.779" v="1548" actId="26606"/>
          <ac:spMkLst>
            <pc:docMk/>
            <pc:sldMk cId="3314641807" sldId="273"/>
            <ac:spMk id="12" creationId="{F780A22D-61EA-43E3-BD94-3E39CF902160}"/>
          </ac:spMkLst>
        </pc:spChg>
        <pc:picChg chg="add mod">
          <ac:chgData name="Maciej Grzybacz" userId="afa965ba0d3c9160" providerId="LiveId" clId="{BFC914B5-BB36-4B35-9D5D-6975D791ABA6}" dt="2024-06-08T17:16:08.779" v="1548" actId="26606"/>
          <ac:picMkLst>
            <pc:docMk/>
            <pc:sldMk cId="3314641807" sldId="273"/>
            <ac:picMk id="5" creationId="{0A45FBED-7856-74C4-4D09-2CE17A0DC188}"/>
          </ac:picMkLst>
        </pc:picChg>
      </pc:sldChg>
      <pc:sldChg chg="modSp add del mod">
        <pc:chgData name="Maciej Grzybacz" userId="afa965ba0d3c9160" providerId="LiveId" clId="{BFC914B5-BB36-4B35-9D5D-6975D791ABA6}" dt="2024-06-08T17:19:16.248" v="1692" actId="2696"/>
        <pc:sldMkLst>
          <pc:docMk/>
          <pc:sldMk cId="3036479963" sldId="274"/>
        </pc:sldMkLst>
        <pc:spChg chg="mod">
          <ac:chgData name="Maciej Grzybacz" userId="afa965ba0d3c9160" providerId="LiveId" clId="{BFC914B5-BB36-4B35-9D5D-6975D791ABA6}" dt="2024-06-08T17:11:38.552" v="1026" actId="20577"/>
          <ac:spMkLst>
            <pc:docMk/>
            <pc:sldMk cId="3036479963" sldId="274"/>
            <ac:spMk id="2" creationId="{00000000-0000-0000-0000-000000000000}"/>
          </ac:spMkLst>
        </pc:spChg>
        <pc:spChg chg="mod">
          <ac:chgData name="Maciej Grzybacz" userId="afa965ba0d3c9160" providerId="LiveId" clId="{BFC914B5-BB36-4B35-9D5D-6975D791ABA6}" dt="2024-06-08T17:14:43.828" v="1512" actId="20577"/>
          <ac:spMkLst>
            <pc:docMk/>
            <pc:sldMk cId="3036479963" sldId="274"/>
            <ac:spMk id="3" creationId="{00000000-0000-0000-0000-000000000000}"/>
          </ac:spMkLst>
        </pc:spChg>
      </pc:sldChg>
      <pc:sldChg chg="addSp delSp modSp add del mod ord">
        <pc:chgData name="Maciej Grzybacz" userId="afa965ba0d3c9160" providerId="LiveId" clId="{BFC914B5-BB36-4B35-9D5D-6975D791ABA6}" dt="2024-06-08T17:18:54.590" v="1686" actId="47"/>
        <pc:sldMkLst>
          <pc:docMk/>
          <pc:sldMk cId="1311522557" sldId="275"/>
        </pc:sldMkLst>
        <pc:spChg chg="mod">
          <ac:chgData name="Maciej Grzybacz" userId="afa965ba0d3c9160" providerId="LiveId" clId="{BFC914B5-BB36-4B35-9D5D-6975D791ABA6}" dt="2024-06-08T17:15:28.300" v="1537" actId="20577"/>
          <ac:spMkLst>
            <pc:docMk/>
            <pc:sldMk cId="1311522557" sldId="275"/>
            <ac:spMk id="2" creationId="{00000000-0000-0000-0000-000000000000}"/>
          </ac:spMkLst>
        </pc:spChg>
        <pc:spChg chg="add mod">
          <ac:chgData name="Maciej Grzybacz" userId="afa965ba0d3c9160" providerId="LiveId" clId="{BFC914B5-BB36-4B35-9D5D-6975D791ABA6}" dt="2024-06-08T17:15:29.944" v="1538" actId="478"/>
          <ac:spMkLst>
            <pc:docMk/>
            <pc:sldMk cId="1311522557" sldId="275"/>
            <ac:spMk id="4" creationId="{BF0657F5-56C1-3BE4-C28A-07CA50694568}"/>
          </ac:spMkLst>
        </pc:spChg>
        <pc:picChg chg="del">
          <ac:chgData name="Maciej Grzybacz" userId="afa965ba0d3c9160" providerId="LiveId" clId="{BFC914B5-BB36-4B35-9D5D-6975D791ABA6}" dt="2024-06-08T17:15:29.944" v="1538" actId="478"/>
          <ac:picMkLst>
            <pc:docMk/>
            <pc:sldMk cId="1311522557" sldId="275"/>
            <ac:picMk id="5" creationId="{0A45FBED-7856-74C4-4D09-2CE17A0DC188}"/>
          </ac:picMkLst>
        </pc:picChg>
      </pc:sldChg>
      <pc:sldChg chg="addSp delSp modSp add del mod ord setBg">
        <pc:chgData name="Maciej Grzybacz" userId="afa965ba0d3c9160" providerId="LiveId" clId="{BFC914B5-BB36-4B35-9D5D-6975D791ABA6}" dt="2024-06-08T17:19:16.248" v="1692" actId="2696"/>
        <pc:sldMkLst>
          <pc:docMk/>
          <pc:sldMk cId="2303495202" sldId="276"/>
        </pc:sldMkLst>
        <pc:spChg chg="mod">
          <ac:chgData name="Maciej Grzybacz" userId="afa965ba0d3c9160" providerId="LiveId" clId="{BFC914B5-BB36-4B35-9D5D-6975D791ABA6}" dt="2024-06-08T17:16:47.030" v="1564" actId="20577"/>
          <ac:spMkLst>
            <pc:docMk/>
            <pc:sldMk cId="2303495202" sldId="276"/>
            <ac:spMk id="2" creationId="{00000000-0000-0000-0000-000000000000}"/>
          </ac:spMkLst>
        </pc:spChg>
        <pc:spChg chg="add del mod">
          <ac:chgData name="Maciej Grzybacz" userId="afa965ba0d3c9160" providerId="LiveId" clId="{BFC914B5-BB36-4B35-9D5D-6975D791ABA6}" dt="2024-06-08T17:15:46.230" v="1544" actId="478"/>
          <ac:spMkLst>
            <pc:docMk/>
            <pc:sldMk cId="2303495202" sldId="276"/>
            <ac:spMk id="4" creationId="{9D020BFE-40C6-C293-D558-B80F40E724A7}"/>
          </ac:spMkLst>
        </pc:spChg>
        <pc:spChg chg="add del">
          <ac:chgData name="Maciej Grzybacz" userId="afa965ba0d3c9160" providerId="LiveId" clId="{BFC914B5-BB36-4B35-9D5D-6975D791ABA6}" dt="2024-06-08T17:16:01.682" v="1546" actId="26606"/>
          <ac:spMkLst>
            <pc:docMk/>
            <pc:sldMk cId="2303495202" sldId="276"/>
            <ac:spMk id="12" creationId="{6D118E90-A8D1-41A8-B29B-06A3554D99BE}"/>
          </ac:spMkLst>
        </pc:spChg>
        <pc:spChg chg="add del">
          <ac:chgData name="Maciej Grzybacz" userId="afa965ba0d3c9160" providerId="LiveId" clId="{BFC914B5-BB36-4B35-9D5D-6975D791ABA6}" dt="2024-06-08T17:16:01.682" v="1546" actId="26606"/>
          <ac:spMkLst>
            <pc:docMk/>
            <pc:sldMk cId="2303495202" sldId="276"/>
            <ac:spMk id="14" creationId="{23737A38-06E9-444D-9349-4EA8F3A8C070}"/>
          </ac:spMkLst>
        </pc:spChg>
        <pc:spChg chg="add del">
          <ac:chgData name="Maciej Grzybacz" userId="afa965ba0d3c9160" providerId="LiveId" clId="{BFC914B5-BB36-4B35-9D5D-6975D791ABA6}" dt="2024-06-08T17:16:01.682" v="1546" actId="26606"/>
          <ac:spMkLst>
            <pc:docMk/>
            <pc:sldMk cId="2303495202" sldId="276"/>
            <ac:spMk id="16" creationId="{219FCCB8-5A8A-43BA-B60E-759FC80FF1B0}"/>
          </ac:spMkLst>
        </pc:spChg>
        <pc:spChg chg="add">
          <ac:chgData name="Maciej Grzybacz" userId="afa965ba0d3c9160" providerId="LiveId" clId="{BFC914B5-BB36-4B35-9D5D-6975D791ABA6}" dt="2024-06-08T17:16:01.694" v="1547" actId="26606"/>
          <ac:spMkLst>
            <pc:docMk/>
            <pc:sldMk cId="2303495202" sldId="276"/>
            <ac:spMk id="18" creationId="{3ED03601-4724-4293-A32A-3A0879C5D491}"/>
          </ac:spMkLst>
        </pc:spChg>
        <pc:spChg chg="add">
          <ac:chgData name="Maciej Grzybacz" userId="afa965ba0d3c9160" providerId="LiveId" clId="{BFC914B5-BB36-4B35-9D5D-6975D791ABA6}" dt="2024-06-08T17:16:01.694" v="1547" actId="26606"/>
          <ac:spMkLst>
            <pc:docMk/>
            <pc:sldMk cId="2303495202" sldId="276"/>
            <ac:spMk id="19" creationId="{5E433AC3-E189-483B-9E8C-DFD5D2A18641}"/>
          </ac:spMkLst>
        </pc:spChg>
        <pc:picChg chg="del">
          <ac:chgData name="Maciej Grzybacz" userId="afa965ba0d3c9160" providerId="LiveId" clId="{BFC914B5-BB36-4B35-9D5D-6975D791ABA6}" dt="2024-06-08T17:15:33.560" v="1540" actId="478"/>
          <ac:picMkLst>
            <pc:docMk/>
            <pc:sldMk cId="2303495202" sldId="276"/>
            <ac:picMk id="5" creationId="{0A45FBED-7856-74C4-4D09-2CE17A0DC188}"/>
          </ac:picMkLst>
        </pc:picChg>
        <pc:picChg chg="add mod">
          <ac:chgData name="Maciej Grzybacz" userId="afa965ba0d3c9160" providerId="LiveId" clId="{BFC914B5-BB36-4B35-9D5D-6975D791ABA6}" dt="2024-06-08T17:16:23.030" v="1552" actId="1076"/>
          <ac:picMkLst>
            <pc:docMk/>
            <pc:sldMk cId="2303495202" sldId="276"/>
            <ac:picMk id="7" creationId="{C2C277B3-6D37-9DA0-306F-0D68DC5422A2}"/>
          </ac:picMkLst>
        </pc:picChg>
      </pc:sldChg>
      <pc:sldChg chg="modSp add mod">
        <pc:chgData name="Maciej Grzybacz" userId="afa965ba0d3c9160" providerId="LiveId" clId="{BFC914B5-BB36-4B35-9D5D-6975D791ABA6}" dt="2024-06-08T17:22:19.784" v="2088" actId="20577"/>
        <pc:sldMkLst>
          <pc:docMk/>
          <pc:sldMk cId="2043987699" sldId="277"/>
        </pc:sldMkLst>
        <pc:spChg chg="mod">
          <ac:chgData name="Maciej Grzybacz" userId="afa965ba0d3c9160" providerId="LiveId" clId="{BFC914B5-BB36-4B35-9D5D-6975D791ABA6}" dt="2024-06-08T17:19:54.511" v="1697"/>
          <ac:spMkLst>
            <pc:docMk/>
            <pc:sldMk cId="2043987699" sldId="277"/>
            <ac:spMk id="2" creationId="{00000000-0000-0000-0000-000000000000}"/>
          </ac:spMkLst>
        </pc:spChg>
        <pc:spChg chg="mod">
          <ac:chgData name="Maciej Grzybacz" userId="afa965ba0d3c9160" providerId="LiveId" clId="{BFC914B5-BB36-4B35-9D5D-6975D791ABA6}" dt="2024-06-08T17:22:19.784" v="2088" actId="20577"/>
          <ac:spMkLst>
            <pc:docMk/>
            <pc:sldMk cId="2043987699" sldId="277"/>
            <ac:spMk id="3" creationId="{00000000-0000-0000-0000-000000000000}"/>
          </ac:spMkLst>
        </pc:spChg>
      </pc:sldChg>
      <pc:sldChg chg="addSp delSp modSp add mod setBg delDesignElem">
        <pc:chgData name="Maciej Grzybacz" userId="afa965ba0d3c9160" providerId="LiveId" clId="{BFC914B5-BB36-4B35-9D5D-6975D791ABA6}" dt="2024-06-08T17:23:32.085" v="2095"/>
        <pc:sldMkLst>
          <pc:docMk/>
          <pc:sldMk cId="3222453319" sldId="278"/>
        </pc:sldMkLst>
        <pc:spChg chg="mod">
          <ac:chgData name="Maciej Grzybacz" userId="afa965ba0d3c9160" providerId="LiveId" clId="{BFC914B5-BB36-4B35-9D5D-6975D791ABA6}" dt="2024-06-08T17:23:32.085" v="2095"/>
          <ac:spMkLst>
            <pc:docMk/>
            <pc:sldMk cId="3222453319" sldId="278"/>
            <ac:spMk id="2" creationId="{00000000-0000-0000-0000-000000000000}"/>
          </ac:spMkLst>
        </pc:spChg>
        <pc:spChg chg="add">
          <ac:chgData name="Maciej Grzybacz" userId="afa965ba0d3c9160" providerId="LiveId" clId="{BFC914B5-BB36-4B35-9D5D-6975D791ABA6}" dt="2024-06-08T17:22:31.860" v="2089" actId="26606"/>
          <ac:spMkLst>
            <pc:docMk/>
            <pc:sldMk cId="3222453319" sldId="278"/>
            <ac:spMk id="12" creationId="{EC7FF834-B204-4967-8D47-8BB36EAF0EF5}"/>
          </ac:spMkLst>
        </pc:spChg>
        <pc:spChg chg="add">
          <ac:chgData name="Maciej Grzybacz" userId="afa965ba0d3c9160" providerId="LiveId" clId="{BFC914B5-BB36-4B35-9D5D-6975D791ABA6}" dt="2024-06-08T17:22:31.860" v="2089" actId="26606"/>
          <ac:spMkLst>
            <pc:docMk/>
            <pc:sldMk cId="3222453319" sldId="278"/>
            <ac:spMk id="14" creationId="{F780A22D-61EA-43E3-BD94-3E39CF902160}"/>
          </ac:spMkLst>
        </pc:spChg>
        <pc:spChg chg="del">
          <ac:chgData name="Maciej Grzybacz" userId="afa965ba0d3c9160" providerId="LiveId" clId="{BFC914B5-BB36-4B35-9D5D-6975D791ABA6}" dt="2024-06-08T17:19:20.610" v="1694"/>
          <ac:spMkLst>
            <pc:docMk/>
            <pc:sldMk cId="3222453319" sldId="278"/>
            <ac:spMk id="18" creationId="{3ED03601-4724-4293-A32A-3A0879C5D491}"/>
          </ac:spMkLst>
        </pc:spChg>
        <pc:spChg chg="del">
          <ac:chgData name="Maciej Grzybacz" userId="afa965ba0d3c9160" providerId="LiveId" clId="{BFC914B5-BB36-4B35-9D5D-6975D791ABA6}" dt="2024-06-08T17:19:20.610" v="1694"/>
          <ac:spMkLst>
            <pc:docMk/>
            <pc:sldMk cId="3222453319" sldId="278"/>
            <ac:spMk id="19" creationId="{5E433AC3-E189-483B-9E8C-DFD5D2A18641}"/>
          </ac:spMkLst>
        </pc:spChg>
        <pc:picChg chg="add mod">
          <ac:chgData name="Maciej Grzybacz" userId="afa965ba0d3c9160" providerId="LiveId" clId="{BFC914B5-BB36-4B35-9D5D-6975D791ABA6}" dt="2024-06-08T17:23:24.864" v="2094" actId="1076"/>
          <ac:picMkLst>
            <pc:docMk/>
            <pc:sldMk cId="3222453319" sldId="278"/>
            <ac:picMk id="4" creationId="{91A0C801-9EC9-769B-DAB7-D293016296D0}"/>
          </ac:picMkLst>
        </pc:picChg>
        <pc:picChg chg="del mod">
          <ac:chgData name="Maciej Grzybacz" userId="afa965ba0d3c9160" providerId="LiveId" clId="{BFC914B5-BB36-4B35-9D5D-6975D791ABA6}" dt="2024-06-08T17:22:41.014" v="2090" actId="478"/>
          <ac:picMkLst>
            <pc:docMk/>
            <pc:sldMk cId="3222453319" sldId="278"/>
            <ac:picMk id="7" creationId="{C2C277B3-6D37-9DA0-306F-0D68DC5422A2}"/>
          </ac:picMkLst>
        </pc:picChg>
      </pc:sldChg>
      <pc:sldChg chg="modSp add mod">
        <pc:chgData name="Maciej Grzybacz" userId="afa965ba0d3c9160" providerId="LiveId" clId="{BFC914B5-BB36-4B35-9D5D-6975D791ABA6}" dt="2024-06-08T17:26:27.236" v="2289" actId="20577"/>
        <pc:sldMkLst>
          <pc:docMk/>
          <pc:sldMk cId="3576678793" sldId="279"/>
        </pc:sldMkLst>
        <pc:spChg chg="mod">
          <ac:chgData name="Maciej Grzybacz" userId="afa965ba0d3c9160" providerId="LiveId" clId="{BFC914B5-BB36-4B35-9D5D-6975D791ABA6}" dt="2024-06-08T17:23:57.765" v="2098"/>
          <ac:spMkLst>
            <pc:docMk/>
            <pc:sldMk cId="3576678793" sldId="279"/>
            <ac:spMk id="2" creationId="{00000000-0000-0000-0000-000000000000}"/>
          </ac:spMkLst>
        </pc:spChg>
        <pc:spChg chg="mod">
          <ac:chgData name="Maciej Grzybacz" userId="afa965ba0d3c9160" providerId="LiveId" clId="{BFC914B5-BB36-4B35-9D5D-6975D791ABA6}" dt="2024-06-08T17:26:27.236" v="2289" actId="20577"/>
          <ac:spMkLst>
            <pc:docMk/>
            <pc:sldMk cId="3576678793" sldId="279"/>
            <ac:spMk id="3" creationId="{00000000-0000-0000-0000-000000000000}"/>
          </ac:spMkLst>
        </pc:spChg>
      </pc:sldChg>
      <pc:sldChg chg="addSp delSp modSp add mod setBg delDesignElem">
        <pc:chgData name="Maciej Grzybacz" userId="afa965ba0d3c9160" providerId="LiveId" clId="{BFC914B5-BB36-4B35-9D5D-6975D791ABA6}" dt="2024-06-08T17:27:36.595" v="2298"/>
        <pc:sldMkLst>
          <pc:docMk/>
          <pc:sldMk cId="604113398" sldId="280"/>
        </pc:sldMkLst>
        <pc:spChg chg="mod">
          <ac:chgData name="Maciej Grzybacz" userId="afa965ba0d3c9160" providerId="LiveId" clId="{BFC914B5-BB36-4B35-9D5D-6975D791ABA6}" dt="2024-06-08T17:27:36.595" v="2298"/>
          <ac:spMkLst>
            <pc:docMk/>
            <pc:sldMk cId="604113398" sldId="280"/>
            <ac:spMk id="2" creationId="{00000000-0000-0000-0000-000000000000}"/>
          </ac:spMkLst>
        </pc:spChg>
        <pc:spChg chg="del">
          <ac:chgData name="Maciej Grzybacz" userId="afa965ba0d3c9160" providerId="LiveId" clId="{BFC914B5-BB36-4B35-9D5D-6975D791ABA6}" dt="2024-06-08T17:19:23.617" v="1696"/>
          <ac:spMkLst>
            <pc:docMk/>
            <pc:sldMk cId="604113398" sldId="280"/>
            <ac:spMk id="18" creationId="{3ED03601-4724-4293-A32A-3A0879C5D491}"/>
          </ac:spMkLst>
        </pc:spChg>
        <pc:spChg chg="del">
          <ac:chgData name="Maciej Grzybacz" userId="afa965ba0d3c9160" providerId="LiveId" clId="{BFC914B5-BB36-4B35-9D5D-6975D791ABA6}" dt="2024-06-08T17:19:23.617" v="1696"/>
          <ac:spMkLst>
            <pc:docMk/>
            <pc:sldMk cId="604113398" sldId="280"/>
            <ac:spMk id="19" creationId="{5E433AC3-E189-483B-9E8C-DFD5D2A18641}"/>
          </ac:spMkLst>
        </pc:spChg>
        <pc:picChg chg="add mod">
          <ac:chgData name="Maciej Grzybacz" userId="afa965ba0d3c9160" providerId="LiveId" clId="{BFC914B5-BB36-4B35-9D5D-6975D791ABA6}" dt="2024-06-08T17:27:29.797" v="2297" actId="1076"/>
          <ac:picMkLst>
            <pc:docMk/>
            <pc:sldMk cId="604113398" sldId="280"/>
            <ac:picMk id="4" creationId="{828B44C4-3464-1AA6-1C28-CEB2BF129F10}"/>
          </ac:picMkLst>
        </pc:picChg>
        <pc:picChg chg="del">
          <ac:chgData name="Maciej Grzybacz" userId="afa965ba0d3c9160" providerId="LiveId" clId="{BFC914B5-BB36-4B35-9D5D-6975D791ABA6}" dt="2024-06-08T17:27:20.221" v="2290" actId="478"/>
          <ac:picMkLst>
            <pc:docMk/>
            <pc:sldMk cId="604113398" sldId="280"/>
            <ac:picMk id="7" creationId="{C2C277B3-6D37-9DA0-306F-0D68DC5422A2}"/>
          </ac:picMkLst>
        </pc:picChg>
      </pc:sldChg>
      <pc:sldChg chg="addSp delSp modSp add mod setBg delDesignElem">
        <pc:chgData name="Maciej Grzybacz" userId="afa965ba0d3c9160" providerId="LiveId" clId="{BFC914B5-BB36-4B35-9D5D-6975D791ABA6}" dt="2024-06-08T17:40:12.552" v="2546" actId="14100"/>
        <pc:sldMkLst>
          <pc:docMk/>
          <pc:sldMk cId="882532648" sldId="281"/>
        </pc:sldMkLst>
        <pc:spChg chg="mod">
          <ac:chgData name="Maciej Grzybacz" userId="afa965ba0d3c9160" providerId="LiveId" clId="{BFC914B5-BB36-4B35-9D5D-6975D791ABA6}" dt="2024-06-08T17:37:18.919" v="2508" actId="26606"/>
          <ac:spMkLst>
            <pc:docMk/>
            <pc:sldMk cId="882532648" sldId="281"/>
            <ac:spMk id="2" creationId="{00000000-0000-0000-0000-000000000000}"/>
          </ac:spMkLst>
        </pc:spChg>
        <pc:spChg chg="add">
          <ac:chgData name="Maciej Grzybacz" userId="afa965ba0d3c9160" providerId="LiveId" clId="{BFC914B5-BB36-4B35-9D5D-6975D791ABA6}" dt="2024-06-08T17:37:18.919" v="2508" actId="26606"/>
          <ac:spMkLst>
            <pc:docMk/>
            <pc:sldMk cId="882532648" sldId="281"/>
            <ac:spMk id="7" creationId="{419501C6-F015-4273-AF88-E0F6C853899F}"/>
          </ac:spMkLst>
        </pc:spChg>
        <pc:spChg chg="del">
          <ac:chgData name="Maciej Grzybacz" userId="afa965ba0d3c9160" providerId="LiveId" clId="{BFC914B5-BB36-4B35-9D5D-6975D791ABA6}" dt="2024-06-08T17:36:12.699" v="2494"/>
          <ac:spMkLst>
            <pc:docMk/>
            <pc:sldMk cId="882532648" sldId="281"/>
            <ac:spMk id="10" creationId="{7AD7C5BE-418C-4A44-91BF-28E411F75BCA}"/>
          </ac:spMkLst>
        </pc:spChg>
        <pc:spChg chg="add">
          <ac:chgData name="Maciej Grzybacz" userId="afa965ba0d3c9160" providerId="LiveId" clId="{BFC914B5-BB36-4B35-9D5D-6975D791ABA6}" dt="2024-06-08T17:37:18.919" v="2508" actId="26606"/>
          <ac:spMkLst>
            <pc:docMk/>
            <pc:sldMk cId="882532648" sldId="281"/>
            <ac:spMk id="12" creationId="{CA677DB7-5829-45BD-9754-5EC484CC4253}"/>
          </ac:spMkLst>
        </pc:spChg>
        <pc:picChg chg="add mod">
          <ac:chgData name="Maciej Grzybacz" userId="afa965ba0d3c9160" providerId="LiveId" clId="{BFC914B5-BB36-4B35-9D5D-6975D791ABA6}" dt="2024-06-08T17:40:12.552" v="2546" actId="14100"/>
          <ac:picMkLst>
            <pc:docMk/>
            <pc:sldMk cId="882532648" sldId="281"/>
            <ac:picMk id="4" creationId="{52395B7B-4358-59A7-7B14-97703579240E}"/>
          </ac:picMkLst>
        </pc:picChg>
        <pc:picChg chg="mod">
          <ac:chgData name="Maciej Grzybacz" userId="afa965ba0d3c9160" providerId="LiveId" clId="{BFC914B5-BB36-4B35-9D5D-6975D791ABA6}" dt="2024-06-08T17:37:33.659" v="2509" actId="1076"/>
          <ac:picMkLst>
            <pc:docMk/>
            <pc:sldMk cId="882532648" sldId="281"/>
            <ac:picMk id="5" creationId="{BC29C3DC-51A3-6974-FAA9-20BFAF73EE59}"/>
          </ac:picMkLst>
        </pc:picChg>
      </pc:sldChg>
      <pc:sldChg chg="addSp delSp modSp add mod ord setBg delDesignElem">
        <pc:chgData name="Maciej Grzybacz" userId="afa965ba0d3c9160" providerId="LiveId" clId="{BFC914B5-BB36-4B35-9D5D-6975D791ABA6}" dt="2024-06-08T17:41:27.608" v="2572" actId="1076"/>
        <pc:sldMkLst>
          <pc:docMk/>
          <pc:sldMk cId="3865849455" sldId="282"/>
        </pc:sldMkLst>
        <pc:spChg chg="mod">
          <ac:chgData name="Maciej Grzybacz" userId="afa965ba0d3c9160" providerId="LiveId" clId="{BFC914B5-BB36-4B35-9D5D-6975D791ABA6}" dt="2024-06-08T17:37:58.482" v="2514" actId="26606"/>
          <ac:spMkLst>
            <pc:docMk/>
            <pc:sldMk cId="3865849455" sldId="282"/>
            <ac:spMk id="2" creationId="{00000000-0000-0000-0000-000000000000}"/>
          </ac:spMkLst>
        </pc:spChg>
        <pc:spChg chg="del">
          <ac:chgData name="Maciej Grzybacz" userId="afa965ba0d3c9160" providerId="LiveId" clId="{BFC914B5-BB36-4B35-9D5D-6975D791ABA6}" dt="2024-06-08T17:37:46.445" v="2511"/>
          <ac:spMkLst>
            <pc:docMk/>
            <pc:sldMk cId="3865849455" sldId="282"/>
            <ac:spMk id="7" creationId="{419501C6-F015-4273-AF88-E0F6C853899F}"/>
          </ac:spMkLst>
        </pc:spChg>
        <pc:spChg chg="add">
          <ac:chgData name="Maciej Grzybacz" userId="afa965ba0d3c9160" providerId="LiveId" clId="{BFC914B5-BB36-4B35-9D5D-6975D791ABA6}" dt="2024-06-08T17:37:58.482" v="2514" actId="26606"/>
          <ac:spMkLst>
            <pc:docMk/>
            <pc:sldMk cId="3865849455" sldId="282"/>
            <ac:spMk id="8" creationId="{CA677DB7-5829-45BD-9754-5EC484CC4253}"/>
          </ac:spMkLst>
        </pc:spChg>
        <pc:spChg chg="add del mod">
          <ac:chgData name="Maciej Grzybacz" userId="afa965ba0d3c9160" providerId="LiveId" clId="{BFC914B5-BB36-4B35-9D5D-6975D791ABA6}" dt="2024-06-08T17:38:20.483" v="2523" actId="478"/>
          <ac:spMkLst>
            <pc:docMk/>
            <pc:sldMk cId="3865849455" sldId="282"/>
            <ac:spMk id="9" creationId="{BBCEF13B-9FF1-20DE-4554-9201869E95DE}"/>
          </ac:spMkLst>
        </pc:spChg>
        <pc:spChg chg="add">
          <ac:chgData name="Maciej Grzybacz" userId="afa965ba0d3c9160" providerId="LiveId" clId="{BFC914B5-BB36-4B35-9D5D-6975D791ABA6}" dt="2024-06-08T17:37:58.482" v="2514" actId="26606"/>
          <ac:spMkLst>
            <pc:docMk/>
            <pc:sldMk cId="3865849455" sldId="282"/>
            <ac:spMk id="10" creationId="{419501C6-F015-4273-AF88-E0F6C853899F}"/>
          </ac:spMkLst>
        </pc:spChg>
        <pc:spChg chg="del">
          <ac:chgData name="Maciej Grzybacz" userId="afa965ba0d3c9160" providerId="LiveId" clId="{BFC914B5-BB36-4B35-9D5D-6975D791ABA6}" dt="2024-06-08T17:37:46.445" v="2511"/>
          <ac:spMkLst>
            <pc:docMk/>
            <pc:sldMk cId="3865849455" sldId="282"/>
            <ac:spMk id="12" creationId="{CA677DB7-5829-45BD-9754-5EC484CC4253}"/>
          </ac:spMkLst>
        </pc:spChg>
        <pc:picChg chg="add mod">
          <ac:chgData name="Maciej Grzybacz" userId="afa965ba0d3c9160" providerId="LiveId" clId="{BFC914B5-BB36-4B35-9D5D-6975D791ABA6}" dt="2024-06-08T17:41:24.864" v="2571" actId="1076"/>
          <ac:picMkLst>
            <pc:docMk/>
            <pc:sldMk cId="3865849455" sldId="282"/>
            <ac:picMk id="4" creationId="{0D82D3BA-889D-583F-A48A-B20C3D04C5E8}"/>
          </ac:picMkLst>
        </pc:picChg>
        <pc:picChg chg="del mod">
          <ac:chgData name="Maciej Grzybacz" userId="afa965ba0d3c9160" providerId="LiveId" clId="{BFC914B5-BB36-4B35-9D5D-6975D791ABA6}" dt="2024-06-08T17:38:09.109" v="2521" actId="478"/>
          <ac:picMkLst>
            <pc:docMk/>
            <pc:sldMk cId="3865849455" sldId="282"/>
            <ac:picMk id="5" creationId="{BC29C3DC-51A3-6974-FAA9-20BFAF73EE59}"/>
          </ac:picMkLst>
        </pc:picChg>
        <pc:picChg chg="add mod">
          <ac:chgData name="Maciej Grzybacz" userId="afa965ba0d3c9160" providerId="LiveId" clId="{BFC914B5-BB36-4B35-9D5D-6975D791ABA6}" dt="2024-06-08T17:38:33.685" v="2528"/>
          <ac:picMkLst>
            <pc:docMk/>
            <pc:sldMk cId="3865849455" sldId="282"/>
            <ac:picMk id="13" creationId="{F20B5ED3-202E-4F78-29D1-572FBE3CEA09}"/>
          </ac:picMkLst>
        </pc:picChg>
        <pc:picChg chg="add mod">
          <ac:chgData name="Maciej Grzybacz" userId="afa965ba0d3c9160" providerId="LiveId" clId="{BFC914B5-BB36-4B35-9D5D-6975D791ABA6}" dt="2024-06-08T17:41:27.608" v="2572" actId="1076"/>
          <ac:picMkLst>
            <pc:docMk/>
            <pc:sldMk cId="3865849455" sldId="282"/>
            <ac:picMk id="15" creationId="{F2396B99-DCDE-81F5-AC55-62589F880C9B}"/>
          </ac:picMkLst>
        </pc:picChg>
      </pc:sldChg>
      <pc:sldChg chg="addSp delSp modSp add mod setBg delDesignElem">
        <pc:chgData name="Maciej Grzybacz" userId="afa965ba0d3c9160" providerId="LiveId" clId="{BFC914B5-BB36-4B35-9D5D-6975D791ABA6}" dt="2024-06-08T17:41:06.911" v="2565" actId="1076"/>
        <pc:sldMkLst>
          <pc:docMk/>
          <pc:sldMk cId="2248880366" sldId="283"/>
        </pc:sldMkLst>
        <pc:spChg chg="del">
          <ac:chgData name="Maciej Grzybacz" userId="afa965ba0d3c9160" providerId="LiveId" clId="{BFC914B5-BB36-4B35-9D5D-6975D791ABA6}" dt="2024-06-08T17:38:36.315" v="2530"/>
          <ac:spMkLst>
            <pc:docMk/>
            <pc:sldMk cId="2248880366" sldId="283"/>
            <ac:spMk id="8" creationId="{CA677DB7-5829-45BD-9754-5EC484CC4253}"/>
          </ac:spMkLst>
        </pc:spChg>
        <pc:spChg chg="add">
          <ac:chgData name="Maciej Grzybacz" userId="afa965ba0d3c9160" providerId="LiveId" clId="{BFC914B5-BB36-4B35-9D5D-6975D791ABA6}" dt="2024-06-08T17:38:39.064" v="2531" actId="26606"/>
          <ac:spMkLst>
            <pc:docMk/>
            <pc:sldMk cId="2248880366" sldId="283"/>
            <ac:spMk id="9" creationId="{419501C6-F015-4273-AF88-E0F6C853899F}"/>
          </ac:spMkLst>
        </pc:spChg>
        <pc:spChg chg="del">
          <ac:chgData name="Maciej Grzybacz" userId="afa965ba0d3c9160" providerId="LiveId" clId="{BFC914B5-BB36-4B35-9D5D-6975D791ABA6}" dt="2024-06-08T17:38:36.315" v="2530"/>
          <ac:spMkLst>
            <pc:docMk/>
            <pc:sldMk cId="2248880366" sldId="283"/>
            <ac:spMk id="10" creationId="{419501C6-F015-4273-AF88-E0F6C853899F}"/>
          </ac:spMkLst>
        </pc:spChg>
        <pc:spChg chg="add">
          <ac:chgData name="Maciej Grzybacz" userId="afa965ba0d3c9160" providerId="LiveId" clId="{BFC914B5-BB36-4B35-9D5D-6975D791ABA6}" dt="2024-06-08T17:38:39.064" v="2531" actId="26606"/>
          <ac:spMkLst>
            <pc:docMk/>
            <pc:sldMk cId="2248880366" sldId="283"/>
            <ac:spMk id="11" creationId="{CA677DB7-5829-45BD-9754-5EC484CC4253}"/>
          </ac:spMkLst>
        </pc:spChg>
        <pc:picChg chg="del mod">
          <ac:chgData name="Maciej Grzybacz" userId="afa965ba0d3c9160" providerId="LiveId" clId="{BFC914B5-BB36-4B35-9D5D-6975D791ABA6}" dt="2024-06-08T17:38:51.052" v="2536" actId="478"/>
          <ac:picMkLst>
            <pc:docMk/>
            <pc:sldMk cId="2248880366" sldId="283"/>
            <ac:picMk id="4" creationId="{0D82D3BA-889D-583F-A48A-B20C3D04C5E8}"/>
          </ac:picMkLst>
        </pc:picChg>
        <pc:picChg chg="add mod">
          <ac:chgData name="Maciej Grzybacz" userId="afa965ba0d3c9160" providerId="LiveId" clId="{BFC914B5-BB36-4B35-9D5D-6975D791ABA6}" dt="2024-06-08T17:41:00.319" v="2562" actId="1076"/>
          <ac:picMkLst>
            <pc:docMk/>
            <pc:sldMk cId="2248880366" sldId="283"/>
            <ac:picMk id="5" creationId="{EEADD040-D2AD-AC40-1748-2DBA9A01CF90}"/>
          </ac:picMkLst>
        </pc:picChg>
        <pc:picChg chg="add mod">
          <ac:chgData name="Maciej Grzybacz" userId="afa965ba0d3c9160" providerId="LiveId" clId="{BFC914B5-BB36-4B35-9D5D-6975D791ABA6}" dt="2024-06-08T17:41:06.911" v="2565" actId="1076"/>
          <ac:picMkLst>
            <pc:docMk/>
            <pc:sldMk cId="2248880366" sldId="283"/>
            <ac:picMk id="7" creationId="{51CBB3D5-65FB-9FBC-FDA2-E0274C614AC3}"/>
          </ac:picMkLst>
        </pc:picChg>
      </pc:sldChg>
      <pc:sldChg chg="addSp delSp add del setBg delDesignElem">
        <pc:chgData name="Maciej Grzybacz" userId="afa965ba0d3c9160" providerId="LiveId" clId="{BFC914B5-BB36-4B35-9D5D-6975D791ABA6}" dt="2024-06-08T17:38:01.121" v="2517"/>
        <pc:sldMkLst>
          <pc:docMk/>
          <pc:sldMk cId="3707562900" sldId="283"/>
        </pc:sldMkLst>
        <pc:spChg chg="add del">
          <ac:chgData name="Maciej Grzybacz" userId="afa965ba0d3c9160" providerId="LiveId" clId="{BFC914B5-BB36-4B35-9D5D-6975D791ABA6}" dt="2024-06-08T17:38:01.121" v="2517"/>
          <ac:spMkLst>
            <pc:docMk/>
            <pc:sldMk cId="3707562900" sldId="283"/>
            <ac:spMk id="7" creationId="{419501C6-F015-4273-AF88-E0F6C853899F}"/>
          </ac:spMkLst>
        </pc:spChg>
        <pc:spChg chg="add del">
          <ac:chgData name="Maciej Grzybacz" userId="afa965ba0d3c9160" providerId="LiveId" clId="{BFC914B5-BB36-4B35-9D5D-6975D791ABA6}" dt="2024-06-08T17:38:01.121" v="2517"/>
          <ac:spMkLst>
            <pc:docMk/>
            <pc:sldMk cId="3707562900" sldId="283"/>
            <ac:spMk id="12" creationId="{CA677DB7-5829-45BD-9754-5EC484CC4253}"/>
          </ac:spMkLst>
        </pc:spChg>
      </pc:sldChg>
      <pc:sldChg chg="modSp add mod">
        <pc:chgData name="Maciej Grzybacz" userId="afa965ba0d3c9160" providerId="LiveId" clId="{BFC914B5-BB36-4B35-9D5D-6975D791ABA6}" dt="2024-06-08T17:43:40.347" v="2627" actId="20577"/>
        <pc:sldMkLst>
          <pc:docMk/>
          <pc:sldMk cId="1621531883" sldId="284"/>
        </pc:sldMkLst>
        <pc:spChg chg="mod">
          <ac:chgData name="Maciej Grzybacz" userId="afa965ba0d3c9160" providerId="LiveId" clId="{BFC914B5-BB36-4B35-9D5D-6975D791ABA6}" dt="2024-06-08T17:43:40.347" v="2627" actId="20577"/>
          <ac:spMkLst>
            <pc:docMk/>
            <pc:sldMk cId="1621531883" sldId="284"/>
            <ac:spMk id="3" creationId="{00000000-0000-0000-0000-000000000000}"/>
          </ac:spMkLst>
        </pc:spChg>
      </pc:sldChg>
      <pc:sldChg chg="modSp add mod">
        <pc:chgData name="Maciej Grzybacz" userId="afa965ba0d3c9160" providerId="LiveId" clId="{BFC914B5-BB36-4B35-9D5D-6975D791ABA6}" dt="2024-06-08T17:44:24.515" v="2636"/>
        <pc:sldMkLst>
          <pc:docMk/>
          <pc:sldMk cId="534199819" sldId="285"/>
        </pc:sldMkLst>
        <pc:spChg chg="mod">
          <ac:chgData name="Maciej Grzybacz" userId="afa965ba0d3c9160" providerId="LiveId" clId="{BFC914B5-BB36-4B35-9D5D-6975D791ABA6}" dt="2024-06-08T17:44:24.515" v="2636"/>
          <ac:spMkLst>
            <pc:docMk/>
            <pc:sldMk cId="534199819" sldId="285"/>
            <ac:spMk id="3" creationId="{00000000-0000-0000-0000-000000000000}"/>
          </ac:spMkLst>
        </pc:spChg>
      </pc:sldChg>
      <pc:sldChg chg="modSp add mod">
        <pc:chgData name="Maciej Grzybacz" userId="afa965ba0d3c9160" providerId="LiveId" clId="{BFC914B5-BB36-4B35-9D5D-6975D791ABA6}" dt="2024-06-08T17:45:11.427" v="2658"/>
        <pc:sldMkLst>
          <pc:docMk/>
          <pc:sldMk cId="1841823409" sldId="286"/>
        </pc:sldMkLst>
        <pc:spChg chg="mod">
          <ac:chgData name="Maciej Grzybacz" userId="afa965ba0d3c9160" providerId="LiveId" clId="{BFC914B5-BB36-4B35-9D5D-6975D791ABA6}" dt="2024-06-08T17:45:11.427" v="2658"/>
          <ac:spMkLst>
            <pc:docMk/>
            <pc:sldMk cId="1841823409" sldId="286"/>
            <ac:spMk id="3" creationId="{00000000-0000-0000-0000-000000000000}"/>
          </ac:spMkLst>
        </pc:spChg>
      </pc:sldChg>
      <pc:sldChg chg="modSp add mod">
        <pc:chgData name="Maciej Grzybacz" userId="afa965ba0d3c9160" providerId="LiveId" clId="{BFC914B5-BB36-4B35-9D5D-6975D791ABA6}" dt="2024-06-08T17:45:43.660" v="2662"/>
        <pc:sldMkLst>
          <pc:docMk/>
          <pc:sldMk cId="475140366" sldId="287"/>
        </pc:sldMkLst>
        <pc:spChg chg="mod">
          <ac:chgData name="Maciej Grzybacz" userId="afa965ba0d3c9160" providerId="LiveId" clId="{BFC914B5-BB36-4B35-9D5D-6975D791ABA6}" dt="2024-06-08T17:45:43.660" v="2662"/>
          <ac:spMkLst>
            <pc:docMk/>
            <pc:sldMk cId="475140366" sldId="287"/>
            <ac:spMk id="3" creationId="{00000000-0000-0000-0000-000000000000}"/>
          </ac:spMkLst>
        </pc:spChg>
      </pc:sldChg>
      <pc:sldChg chg="addSp delSp modSp add mod setBg setClrOvrMap">
        <pc:chgData name="Maciej Grzybacz" userId="afa965ba0d3c9160" providerId="LiveId" clId="{BFC914B5-BB36-4B35-9D5D-6975D791ABA6}" dt="2024-06-08T17:51:34.974" v="2771" actId="20577"/>
        <pc:sldMkLst>
          <pc:docMk/>
          <pc:sldMk cId="3006382690" sldId="288"/>
        </pc:sldMkLst>
        <pc:spChg chg="mod">
          <ac:chgData name="Maciej Grzybacz" userId="afa965ba0d3c9160" providerId="LiveId" clId="{BFC914B5-BB36-4B35-9D5D-6975D791ABA6}" dt="2024-06-08T17:51:17.465" v="2763" actId="26606"/>
          <ac:spMkLst>
            <pc:docMk/>
            <pc:sldMk cId="3006382690" sldId="288"/>
            <ac:spMk id="2" creationId="{00000000-0000-0000-0000-000000000000}"/>
          </ac:spMkLst>
        </pc:spChg>
        <pc:spChg chg="del mod">
          <ac:chgData name="Maciej Grzybacz" userId="afa965ba0d3c9160" providerId="LiveId" clId="{BFC914B5-BB36-4B35-9D5D-6975D791ABA6}" dt="2024-06-08T17:48:29.310" v="2723"/>
          <ac:spMkLst>
            <pc:docMk/>
            <pc:sldMk cId="3006382690" sldId="288"/>
            <ac:spMk id="3" creationId="{00000000-0000-0000-0000-000000000000}"/>
          </ac:spMkLst>
        </pc:spChg>
        <pc:spChg chg="add">
          <ac:chgData name="Maciej Grzybacz" userId="afa965ba0d3c9160" providerId="LiveId" clId="{BFC914B5-BB36-4B35-9D5D-6975D791ABA6}" dt="2024-06-08T17:48:26.136" v="2720"/>
          <ac:spMkLst>
            <pc:docMk/>
            <pc:sldMk cId="3006382690" sldId="288"/>
            <ac:spMk id="4" creationId="{DE67D5BD-E692-8941-6F9A-4A24995F301A}"/>
          </ac:spMkLst>
        </pc:spChg>
        <pc:spChg chg="add mod">
          <ac:chgData name="Maciej Grzybacz" userId="afa965ba0d3c9160" providerId="LiveId" clId="{BFC914B5-BB36-4B35-9D5D-6975D791ABA6}" dt="2024-06-08T17:51:34.974" v="2771" actId="20577"/>
          <ac:spMkLst>
            <pc:docMk/>
            <pc:sldMk cId="3006382690" sldId="288"/>
            <ac:spMk id="5" creationId="{8E9D2D3B-07F4-579C-0BEA-1C8E7720367C}"/>
          </ac:spMkLst>
        </pc:spChg>
        <pc:spChg chg="add">
          <ac:chgData name="Maciej Grzybacz" userId="afa965ba0d3c9160" providerId="LiveId" clId="{BFC914B5-BB36-4B35-9D5D-6975D791ABA6}" dt="2024-06-08T17:51:17.465" v="2763" actId="26606"/>
          <ac:spMkLst>
            <pc:docMk/>
            <pc:sldMk cId="3006382690" sldId="288"/>
            <ac:spMk id="10" creationId="{FB403EBD-907E-4D59-98D4-A72CD1063C62}"/>
          </ac:spMkLst>
        </pc:spChg>
      </pc:sldChg>
    </pc:docChg>
  </pc:docChgLst>
  <pc:docChgLst>
    <pc:chgData name="Maciej Grzybacz" userId="S::mgrzybacz@student.agh.edu.pl::78ae0698-5de0-4707-a429-3268727327e5" providerId="AD" clId="Web-{8E1A7367-9934-429E-E0A7-E17E82609FA2}"/>
    <pc:docChg chg="delSld modSld">
      <pc:chgData name="Maciej Grzybacz" userId="S::mgrzybacz@student.agh.edu.pl::78ae0698-5de0-4707-a429-3268727327e5" providerId="AD" clId="Web-{8E1A7367-9934-429E-E0A7-E17E82609FA2}" dt="2024-06-18T09:00:44.774" v="12"/>
      <pc:docMkLst>
        <pc:docMk/>
      </pc:docMkLst>
      <pc:sldChg chg="del">
        <pc:chgData name="Maciej Grzybacz" userId="S::mgrzybacz@student.agh.edu.pl::78ae0698-5de0-4707-a429-3268727327e5" providerId="AD" clId="Web-{8E1A7367-9934-429E-E0A7-E17E82609FA2}" dt="2024-06-18T09:00:44.774" v="12"/>
        <pc:sldMkLst>
          <pc:docMk/>
          <pc:sldMk cId="0" sldId="266"/>
        </pc:sldMkLst>
      </pc:sldChg>
      <pc:sldChg chg="modSp">
        <pc:chgData name="Maciej Grzybacz" userId="S::mgrzybacz@student.agh.edu.pl::78ae0698-5de0-4707-a429-3268727327e5" providerId="AD" clId="Web-{8E1A7367-9934-429E-E0A7-E17E82609FA2}" dt="2024-06-18T09:00:39.727" v="11" actId="20577"/>
        <pc:sldMkLst>
          <pc:docMk/>
          <pc:sldMk cId="1841823409" sldId="286"/>
        </pc:sldMkLst>
        <pc:spChg chg="mod">
          <ac:chgData name="Maciej Grzybacz" userId="S::mgrzybacz@student.agh.edu.pl::78ae0698-5de0-4707-a429-3268727327e5" providerId="AD" clId="Web-{8E1A7367-9934-429E-E0A7-E17E82609FA2}" dt="2024-06-18T09:00:39.727" v="11" actId="20577"/>
          <ac:spMkLst>
            <pc:docMk/>
            <pc:sldMk cId="1841823409" sldId="286"/>
            <ac:spMk id="3" creationId="{00000000-0000-0000-0000-00000000000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102240" y="2386744"/>
            <a:ext cx="693952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500">
                <a:solidFill>
                  <a:srgbClr val="26262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21396" y="4352544"/>
            <a:ext cx="5101209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1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19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48246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2675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489834" y="937260"/>
            <a:ext cx="1053966" cy="4983480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06046" y="937260"/>
            <a:ext cx="4716174" cy="4983480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0424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89416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106424" y="2386744"/>
            <a:ext cx="6940296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500">
                <a:solidFill>
                  <a:srgbClr val="26262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21396" y="4352465"/>
            <a:ext cx="5101209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1900">
                <a:solidFill>
                  <a:schemeClr val="tx1"/>
                </a:solidFill>
              </a:defRPr>
            </a:lvl1pPr>
            <a:lvl2pPr marL="45720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3339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2239" y="2638044"/>
            <a:ext cx="3288023" cy="310198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3737" y="2638044"/>
            <a:ext cx="3290516" cy="310198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6/18/2024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0018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2239" y="2313434"/>
            <a:ext cx="3288024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2239" y="3143250"/>
            <a:ext cx="3288024" cy="259677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3737" y="3143250"/>
            <a:ext cx="3290516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753737" y="2313434"/>
            <a:ext cx="3290516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68077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3267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8107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457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640703" y="2243829"/>
            <a:ext cx="3290594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100">
                <a:solidFill>
                  <a:srgbClr val="26262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52060" y="804672"/>
            <a:ext cx="361188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2965" y="3549918"/>
            <a:ext cx="284607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6/18/2024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640703" y="6236208"/>
            <a:ext cx="3806398" cy="320040"/>
          </a:xfrm>
        </p:spPr>
        <p:txBody>
          <a:bodyPr>
            <a:normAutofit/>
          </a:bodyPr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2386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1" y="0"/>
            <a:ext cx="4571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640080" y="2243828"/>
            <a:ext cx="3291840" cy="1143000"/>
          </a:xfrm>
          <a:solidFill>
            <a:srgbClr val="FFFFFF"/>
          </a:solidFill>
          <a:ln>
            <a:solidFill>
              <a:srgbClr val="262626"/>
            </a:solidFill>
          </a:ln>
        </p:spPr>
        <p:txBody>
          <a:bodyPr anchor="ctr" anchorCtr="1">
            <a:noAutofit/>
          </a:bodyPr>
          <a:lstStyle>
            <a:lvl1pPr>
              <a:defRPr sz="2100">
                <a:solidFill>
                  <a:srgbClr val="26262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572000" y="-42172"/>
            <a:ext cx="4576573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2965" y="3549919"/>
            <a:ext cx="284607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5BCAD085-E8A6-8845-BD4E-CB4CCA059FC4}" type="datetimeFigureOut">
              <a:rPr lang="en-US" smtClean="0"/>
              <a:t>6/18/2024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40080" y="6236208"/>
            <a:ext cx="3803904" cy="320040"/>
          </a:xfrm>
        </p:spPr>
        <p:txBody>
          <a:bodyPr>
            <a:normAutofit/>
          </a:bodyPr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4510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1606045" y="964692"/>
            <a:ext cx="5937755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06045" y="2638045"/>
            <a:ext cx="5937755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978943" y="6238816"/>
            <a:ext cx="2065310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6/18/2024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02239" y="6236208"/>
            <a:ext cx="4556664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40112" y="6217920"/>
            <a:ext cx="365760" cy="365760"/>
          </a:xfrm>
          <a:prstGeom prst="ellipse">
            <a:avLst/>
          </a:prstGeom>
          <a:solidFill>
            <a:srgbClr val="1D1D1D">
              <a:alpha val="69804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2069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6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44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59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28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501.00092" TargetMode="External"/><Relationship Id="rId2" Type="http://schemas.openxmlformats.org/officeDocument/2006/relationships/hyperlink" Target="https://arxiv.org/abs/1609.04802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abs/1808.03344" TargetMode="External"/><Relationship Id="rId4" Type="http://schemas.openxmlformats.org/officeDocument/2006/relationships/hyperlink" Target="https://arxiv.org/abs/1511.04587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2240" y="859535"/>
            <a:ext cx="6939520" cy="311337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dirty="0" err="1"/>
              <a:t>Metody</a:t>
            </a:r>
            <a:r>
              <a:rPr dirty="0"/>
              <a:t> </a:t>
            </a:r>
            <a:r>
              <a:rPr dirty="0" err="1"/>
              <a:t>Odtwarzania</a:t>
            </a:r>
            <a:r>
              <a:rPr dirty="0"/>
              <a:t> </a:t>
            </a:r>
            <a:r>
              <a:rPr dirty="0" err="1"/>
              <a:t>Jakości</a:t>
            </a:r>
            <a:r>
              <a:rPr dirty="0"/>
              <a:t> </a:t>
            </a:r>
            <a:r>
              <a:rPr dirty="0" err="1"/>
              <a:t>Zdjęć</a:t>
            </a:r>
            <a:br>
              <a:rPr lang="pl-PL" dirty="0"/>
            </a:br>
            <a:br>
              <a:rPr lang="pl-PL" dirty="0"/>
            </a:br>
            <a:r>
              <a:rPr lang="pl-PL" sz="1400" dirty="0"/>
              <a:t>Algorytmy Super-Rozdzielczości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dirty="0"/>
              <a:t>Maciej Grzybacz, </a:t>
            </a:r>
            <a:r>
              <a:rPr dirty="0" err="1"/>
              <a:t>Michał</a:t>
            </a:r>
            <a:r>
              <a:rPr dirty="0"/>
              <a:t> </a:t>
            </a:r>
            <a:r>
              <a:rPr dirty="0" err="1"/>
              <a:t>Hemperek</a:t>
            </a:r>
            <a:endParaRPr dirty="0"/>
          </a:p>
          <a:p>
            <a:r>
              <a:rPr dirty="0"/>
              <a:t>1</a:t>
            </a:r>
            <a:r>
              <a:rPr lang="pl-PL" dirty="0"/>
              <a:t>8.06</a:t>
            </a:r>
            <a:r>
              <a:rPr dirty="0"/>
              <a:t>.2024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C7FF834-B204-4967-8D47-8BB36EAF0E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9144000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780A22D-61EA-43E3-BD94-3E39CF9021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918509"/>
            <a:ext cx="9144000" cy="193949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00150" y="4269282"/>
            <a:ext cx="6743700" cy="1264762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2800"/>
              <a:t>Very Deep Super-Resolution (VDSR)</a:t>
            </a:r>
          </a:p>
        </p:txBody>
      </p:sp>
      <p:pic>
        <p:nvPicPr>
          <p:cNvPr id="5" name="Content Placeholder 4" descr="A diagram of a diagram of a box&#10;&#10;Description automatically generated with medium confidence">
            <a:extLst>
              <a:ext uri="{FF2B5EF4-FFF2-40B4-BE49-F238E27FC236}">
                <a16:creationId xmlns:a16="http://schemas.microsoft.com/office/drawing/2014/main" id="{0A45FBED-7856-74C4-4D09-2CE17A0DC1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6450" y="1205411"/>
            <a:ext cx="8191099" cy="2170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6418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Enhanced Deep Super-Resolution (EDSR)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pl-PL" dirty="0"/>
              <a:t>EDSR jest pochodną VDSR, bez warstw normalizacji danych pomiędzy warstwami konwolucyjnymi.</a:t>
            </a:r>
          </a:p>
          <a:p>
            <a:r>
              <a:rPr lang="pl-PL" dirty="0"/>
              <a:t>Zalety:</a:t>
            </a:r>
          </a:p>
          <a:p>
            <a:pPr lvl="1"/>
            <a:r>
              <a:rPr lang="pl-PL" dirty="0"/>
              <a:t>Lepsza skuteczność w porównaniu z interpolacją</a:t>
            </a:r>
          </a:p>
          <a:p>
            <a:pPr lvl="1"/>
            <a:r>
              <a:rPr lang="pl-PL" dirty="0"/>
              <a:t>Szybszy niż VDSR</a:t>
            </a:r>
          </a:p>
          <a:p>
            <a:pPr lvl="1"/>
            <a:r>
              <a:rPr lang="pl-PL" dirty="0"/>
              <a:t>Mniejsze zużycie zasobów obliczenowych w porównaniu z VDSR</a:t>
            </a:r>
          </a:p>
          <a:p>
            <a:r>
              <a:rPr lang="pl-PL" dirty="0"/>
              <a:t>Wady:</a:t>
            </a:r>
          </a:p>
          <a:p>
            <a:pPr lvl="1"/>
            <a:r>
              <a:rPr lang="pl-PL" dirty="0"/>
              <a:t>Niewielka efektywność na CPU w porównaniu z metodami wykorzystującymi interpolację</a:t>
            </a:r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0364799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3ED03601-4724-4293-A32A-3A0879C5D4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9144000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E433AC3-E189-483B-9E8C-DFD5D2A186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918509"/>
            <a:ext cx="9144000" cy="193949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00150" y="4269282"/>
            <a:ext cx="6743700" cy="1264762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pl-PL" sz="2800" dirty="0"/>
              <a:t>ENhanced</a:t>
            </a:r>
            <a:r>
              <a:rPr lang="en-US" sz="2800" dirty="0"/>
              <a:t> Deep Super-Resolution (</a:t>
            </a:r>
            <a:r>
              <a:rPr lang="pl-PL" sz="2800" dirty="0"/>
              <a:t>E</a:t>
            </a:r>
            <a:r>
              <a:rPr lang="en-US" sz="2800" dirty="0"/>
              <a:t>DSR)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2C277B3-6D37-9DA0-306F-0D68DC5422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611" y="853425"/>
            <a:ext cx="7804777" cy="2575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4952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Deep Back-Projection Networks (DBPN)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l-PL" dirty="0"/>
              <a:t>DBPN to innowacyjna sieć neuronowa wykorzystująca back-projection do iteracyjnego poprawiania jakości wejściowego obrazu.</a:t>
            </a:r>
          </a:p>
          <a:p>
            <a:r>
              <a:rPr lang="pl-PL" dirty="0"/>
              <a:t>Zalety:</a:t>
            </a:r>
          </a:p>
          <a:p>
            <a:pPr lvl="1"/>
            <a:r>
              <a:rPr lang="pl-PL" dirty="0"/>
              <a:t>Lepsza jakość w porównaniu z VDSR i EDSR</a:t>
            </a:r>
          </a:p>
          <a:p>
            <a:pPr lvl="1"/>
            <a:r>
              <a:rPr lang="pl-PL" dirty="0"/>
              <a:t>Adaptacyjność</a:t>
            </a:r>
          </a:p>
          <a:p>
            <a:r>
              <a:rPr lang="pl-PL" dirty="0"/>
              <a:t>Wady:</a:t>
            </a:r>
          </a:p>
          <a:p>
            <a:pPr lvl="1"/>
            <a:r>
              <a:rPr lang="pl-PL" dirty="0"/>
              <a:t>Większe zużycie zasobów obliczeniowych</a:t>
            </a:r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0439876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EC7FF834-B204-4967-8D47-8BB36EAF0E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9144000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780A22D-61EA-43E3-BD94-3E39CF9021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918509"/>
            <a:ext cx="9144000" cy="193949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00150" y="4269282"/>
            <a:ext cx="6743700" cy="1264762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pl-PL" sz="2800" dirty="0"/>
              <a:t>Deep Back-Projection Networks (DBPN)</a:t>
            </a:r>
            <a:endParaRPr lang="en-US" sz="2800" dirty="0"/>
          </a:p>
        </p:txBody>
      </p:sp>
      <p:pic>
        <p:nvPicPr>
          <p:cNvPr id="4" name="Picture 3" descr="A diagram of a diagram&#10;&#10;Description automatically generated">
            <a:extLst>
              <a:ext uri="{FF2B5EF4-FFF2-40B4-BE49-F238E27FC236}">
                <a16:creationId xmlns:a16="http://schemas.microsoft.com/office/drawing/2014/main" id="{91A0C801-9EC9-769B-DAB7-D293016296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912495"/>
            <a:ext cx="7620000" cy="283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4533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Residual Dense Network (RDN)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l-PL" dirty="0"/>
              <a:t>RDN łączy w sobie zalety sieci gęstych i uczenia resztowego</a:t>
            </a:r>
          </a:p>
          <a:p>
            <a:r>
              <a:rPr lang="pl-PL" dirty="0"/>
              <a:t>Zalety:</a:t>
            </a:r>
          </a:p>
          <a:p>
            <a:pPr lvl="1"/>
            <a:r>
              <a:rPr lang="pl-PL" dirty="0"/>
              <a:t>Efektywność uczenia</a:t>
            </a:r>
          </a:p>
          <a:p>
            <a:pPr lvl="1"/>
            <a:r>
              <a:rPr lang="pl-PL" dirty="0"/>
              <a:t>Wysoka jakość obrazów wyjściowych</a:t>
            </a:r>
          </a:p>
          <a:p>
            <a:r>
              <a:rPr lang="pl-PL" dirty="0"/>
              <a:t>Wady:</a:t>
            </a:r>
          </a:p>
          <a:p>
            <a:pPr lvl="1"/>
            <a:r>
              <a:rPr lang="pl-PL" dirty="0"/>
              <a:t>Niewielka efektywność na CPU w porównaniu z metodami wykorzystującymi interpolację</a:t>
            </a:r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5766787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00150" y="4269282"/>
            <a:ext cx="6743700" cy="1264762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pl-PL" sz="2800" dirty="0"/>
              <a:t>Residual Dense Network (RDN)</a:t>
            </a:r>
            <a:endParaRPr lang="en-US" sz="2800" dirty="0"/>
          </a:p>
        </p:txBody>
      </p:sp>
      <p:pic>
        <p:nvPicPr>
          <p:cNvPr id="4" name="Picture 3" descr="A diagram of a computer program&#10;&#10;Description automatically generated">
            <a:extLst>
              <a:ext uri="{FF2B5EF4-FFF2-40B4-BE49-F238E27FC236}">
                <a16:creationId xmlns:a16="http://schemas.microsoft.com/office/drawing/2014/main" id="{828B44C4-3464-1AA6-1C28-CEB2BF129F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744" y="1485659"/>
            <a:ext cx="8154512" cy="2053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1133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Metryki Oceny Jakości Obrazu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Do oceny jakości algorytmów wybraliśmy następujące metryki</a:t>
            </a:r>
            <a:r>
              <a:rPr dirty="0"/>
              <a:t>: </a:t>
            </a:r>
            <a:endParaRPr lang="pl-PL" dirty="0"/>
          </a:p>
          <a:p>
            <a:pPr lvl="1"/>
            <a:r>
              <a:rPr dirty="0"/>
              <a:t>PSNR (Peak Signal-to-Noise Ratio)</a:t>
            </a:r>
            <a:endParaRPr lang="pl-PL" dirty="0"/>
          </a:p>
          <a:p>
            <a:pPr lvl="1"/>
            <a:r>
              <a:rPr dirty="0"/>
              <a:t>SSIM (Structural Similarity Index)</a:t>
            </a:r>
            <a:endParaRPr lang="pl-PL" dirty="0"/>
          </a:p>
          <a:p>
            <a:pPr lvl="1"/>
            <a:r>
              <a:rPr dirty="0"/>
              <a:t>MAE (Mean Absolute Error)</a:t>
            </a:r>
            <a:endParaRPr lang="pl-PL" dirty="0"/>
          </a:p>
          <a:p>
            <a:pPr lvl="1"/>
            <a:r>
              <a:rPr lang="pl-PL" dirty="0"/>
              <a:t>Czas przetwarzania na CPU</a:t>
            </a:r>
          </a:p>
          <a:p>
            <a:pPr lvl="1"/>
            <a:r>
              <a:rPr lang="pl-PL" dirty="0"/>
              <a:t>Czas przetwarzania na GPU</a:t>
            </a:r>
            <a:endParaRPr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419501C6-F015-4273-AF88-E0F6C8538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A677DB7-5829-45BD-9754-5EC484CC42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349072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3504" y="2404872"/>
            <a:ext cx="2283712" cy="1627792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1500" dirty="0" err="1"/>
              <a:t>PrzykłAdy</a:t>
            </a:r>
            <a:r>
              <a:rPr lang="en-US" sz="1500" dirty="0"/>
              <a:t> </a:t>
            </a:r>
            <a:r>
              <a:rPr lang="en-US" sz="1500" dirty="0" err="1"/>
              <a:t>działania</a:t>
            </a:r>
            <a:br>
              <a:rPr lang="en-US" sz="1500" dirty="0"/>
            </a:br>
            <a:r>
              <a:rPr lang="en-US" sz="1500" dirty="0" err="1"/>
              <a:t>Wybranych</a:t>
            </a:r>
            <a:r>
              <a:rPr lang="en-US" sz="1500" dirty="0"/>
              <a:t> </a:t>
            </a:r>
            <a:r>
              <a:rPr lang="en-US" sz="1500" dirty="0" err="1"/>
              <a:t>algorytmów</a:t>
            </a:r>
            <a:endParaRPr lang="en-US" sz="1500" dirty="0"/>
          </a:p>
        </p:txBody>
      </p:sp>
      <p:pic>
        <p:nvPicPr>
          <p:cNvPr id="5" name="Content Placeholder 4" descr="The cockpit of a fighter jet&#10;&#10;Description automatically generated">
            <a:extLst>
              <a:ext uri="{FF2B5EF4-FFF2-40B4-BE49-F238E27FC236}">
                <a16:creationId xmlns:a16="http://schemas.microsoft.com/office/drawing/2014/main" id="{BC29C3DC-51A3-6974-FAA9-20BFAF73EE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70782" y="880089"/>
            <a:ext cx="4693158" cy="2147119"/>
          </a:xfrm>
          <a:prstGeom prst="rect">
            <a:avLst/>
          </a:prstGeom>
        </p:spPr>
      </p:pic>
      <p:pic>
        <p:nvPicPr>
          <p:cNvPr id="4" name="Picture 3" descr="A collage of images of a hole in a car&#10;&#10;Description automatically generated">
            <a:extLst>
              <a:ext uri="{FF2B5EF4-FFF2-40B4-BE49-F238E27FC236}">
                <a16:creationId xmlns:a16="http://schemas.microsoft.com/office/drawing/2014/main" id="{52395B7B-4358-59A7-7B14-9770357924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0782" y="3196637"/>
            <a:ext cx="4693158" cy="3280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5326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419501C6-F015-4273-AF88-E0F6C8538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A677DB7-5829-45BD-9754-5EC484CC42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349072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3504" y="2404872"/>
            <a:ext cx="2283712" cy="1627792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1500"/>
              <a:t>PrzykłAdy działania</a:t>
            </a:r>
            <a:br>
              <a:rPr lang="en-US" sz="1500"/>
            </a:br>
            <a:r>
              <a:rPr lang="en-US" sz="1500"/>
              <a:t>Wybranych algorytmów</a:t>
            </a:r>
          </a:p>
        </p:txBody>
      </p:sp>
      <p:pic>
        <p:nvPicPr>
          <p:cNvPr id="11" name="Content Placeholder 10" descr="A close up of a leaf&#10;&#10;Description automatically generated">
            <a:extLst>
              <a:ext uri="{FF2B5EF4-FFF2-40B4-BE49-F238E27FC236}">
                <a16:creationId xmlns:a16="http://schemas.microsoft.com/office/drawing/2014/main" id="{F8C90972-25DB-E15E-5582-DF24B4CA2C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86330" y="110358"/>
            <a:ext cx="2208463" cy="2944618"/>
          </a:xfrm>
          <a:prstGeom prst="rect">
            <a:avLst/>
          </a:prstGeom>
        </p:spPr>
      </p:pic>
      <p:pic>
        <p:nvPicPr>
          <p:cNvPr id="15" name="Picture 14" descr="A close up of a leaf&#10;&#10;Description automatically generated">
            <a:extLst>
              <a:ext uri="{FF2B5EF4-FFF2-40B4-BE49-F238E27FC236}">
                <a16:creationId xmlns:a16="http://schemas.microsoft.com/office/drawing/2014/main" id="{2E40A9F9-6734-8670-6431-D476630390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6525" y="3165334"/>
            <a:ext cx="3436638" cy="3429001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Spis treści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Wstęp</a:t>
            </a:r>
          </a:p>
          <a:p>
            <a:r>
              <a:rPr lang="pl-PL" dirty="0"/>
              <a:t>Opisy algrytmów</a:t>
            </a:r>
          </a:p>
          <a:p>
            <a:r>
              <a:rPr lang="pl-PL" dirty="0"/>
              <a:t>Eksperymenty</a:t>
            </a:r>
          </a:p>
          <a:p>
            <a:r>
              <a:rPr lang="pl-PL" dirty="0"/>
              <a:t>Zastosowania</a:t>
            </a:r>
          </a:p>
          <a:p>
            <a:r>
              <a:rPr lang="pl-PL" dirty="0"/>
              <a:t>Podsumowanie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19501C6-F015-4273-AF88-E0F6C8538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A677DB7-5829-45BD-9754-5EC484CC42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349072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3504" y="2404872"/>
            <a:ext cx="2283712" cy="1627792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1500"/>
              <a:t>PrzykłAdy</a:t>
            </a:r>
            <a:r>
              <a:rPr lang="en-US" sz="1500" dirty="0"/>
              <a:t> </a:t>
            </a:r>
            <a:r>
              <a:rPr lang="en-US" sz="1500"/>
              <a:t>działania</a:t>
            </a:r>
            <a:br>
              <a:rPr lang="en-US" sz="1500" dirty="0"/>
            </a:br>
            <a:r>
              <a:rPr lang="en-US" sz="1500"/>
              <a:t>Wybranych</a:t>
            </a:r>
            <a:r>
              <a:rPr lang="en-US" sz="1500" dirty="0"/>
              <a:t> </a:t>
            </a:r>
            <a:r>
              <a:rPr lang="en-US" sz="1500"/>
              <a:t>algorytmów</a:t>
            </a:r>
            <a:endParaRPr lang="en-US" sz="1500" dirty="0"/>
          </a:p>
        </p:txBody>
      </p:sp>
      <p:pic>
        <p:nvPicPr>
          <p:cNvPr id="4" name="Picture 3" descr="A rocky beach with a pink sky&#10;&#10;Description automatically generated">
            <a:extLst>
              <a:ext uri="{FF2B5EF4-FFF2-40B4-BE49-F238E27FC236}">
                <a16:creationId xmlns:a16="http://schemas.microsoft.com/office/drawing/2014/main" id="{0D82D3BA-889D-583F-A48A-B20C3D04C5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3752" y="618482"/>
            <a:ext cx="3048000" cy="2039112"/>
          </a:xfrm>
          <a:prstGeom prst="rect">
            <a:avLst/>
          </a:prstGeom>
        </p:spPr>
      </p:pic>
      <p:pic>
        <p:nvPicPr>
          <p:cNvPr id="15" name="Picture 14" descr="A collage of a rock formation&#10;&#10;Description automatically generated">
            <a:extLst>
              <a:ext uri="{FF2B5EF4-FFF2-40B4-BE49-F238E27FC236}">
                <a16:creationId xmlns:a16="http://schemas.microsoft.com/office/drawing/2014/main" id="{F2396B99-DCDE-81F5-AC55-62589F880C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2391" y="2963790"/>
            <a:ext cx="3490722" cy="3490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8494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19501C6-F015-4273-AF88-E0F6C8538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A677DB7-5829-45BD-9754-5EC484CC42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349072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3504" y="2404872"/>
            <a:ext cx="2283712" cy="1627792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1500"/>
              <a:t>PrzykłAdy</a:t>
            </a:r>
            <a:r>
              <a:rPr lang="en-US" sz="1500" dirty="0"/>
              <a:t> </a:t>
            </a:r>
            <a:r>
              <a:rPr lang="en-US" sz="1500"/>
              <a:t>działania</a:t>
            </a:r>
            <a:br>
              <a:rPr lang="en-US" sz="1500" dirty="0"/>
            </a:br>
            <a:r>
              <a:rPr lang="en-US" sz="1500"/>
              <a:t>Wybranych</a:t>
            </a:r>
            <a:r>
              <a:rPr lang="en-US" sz="1500" dirty="0"/>
              <a:t> </a:t>
            </a:r>
            <a:r>
              <a:rPr lang="en-US" sz="1500"/>
              <a:t>algorytmów</a:t>
            </a:r>
            <a:endParaRPr lang="en-US" sz="1500" dirty="0"/>
          </a:p>
        </p:txBody>
      </p:sp>
      <p:pic>
        <p:nvPicPr>
          <p:cNvPr id="5" name="Picture 4" descr="A mountain range with trees and clouds&#10;&#10;Description automatically generated">
            <a:extLst>
              <a:ext uri="{FF2B5EF4-FFF2-40B4-BE49-F238E27FC236}">
                <a16:creationId xmlns:a16="http://schemas.microsoft.com/office/drawing/2014/main" id="{EEADD040-D2AD-AC40-1748-2DBA9A01CF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2542" y="416208"/>
            <a:ext cx="3878318" cy="2585545"/>
          </a:xfrm>
          <a:prstGeom prst="rect">
            <a:avLst/>
          </a:prstGeom>
        </p:spPr>
      </p:pic>
      <p:pic>
        <p:nvPicPr>
          <p:cNvPr id="7" name="Picture 6" descr="A collage of a mountain&#10;&#10;Description automatically generated">
            <a:extLst>
              <a:ext uri="{FF2B5EF4-FFF2-40B4-BE49-F238E27FC236}">
                <a16:creationId xmlns:a16="http://schemas.microsoft.com/office/drawing/2014/main" id="{51CBB3D5-65FB-9FBC-FDA2-E0274C614A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6262" y="3162714"/>
            <a:ext cx="3542197" cy="353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8803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Zastosowania Algorytmów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Nvidia DLSS</a:t>
            </a:r>
          </a:p>
          <a:p>
            <a:pPr lvl="1"/>
            <a:r>
              <a:rPr lang="pl-PL" dirty="0"/>
              <a:t>DLSS (Deep Learning Super Sampling) to technologia opracowana przez Nvidię, która wykorzystuje sieci neuronowe do renderowania obrazów o wysokiej rozdzielczości z niższych rozdzielczości wejściowych, zwiększając tym samym wydajność graficzną. Sieci neuronowe są trenowane na superkomputerach, aby nauczyć się wzorców i detali charakterystycznych dla obrazów o wysokiej jakości. Dzięki temu DLSS poprawia jakość grafiki w grach, jednocześnie minimalizując obciążenie sprzętowe.</a:t>
            </a:r>
            <a:endParaRPr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Zastosowania Algorytmów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Poprawa jakości zdjęć satelitarnych</a:t>
            </a:r>
          </a:p>
          <a:p>
            <a:pPr lvl="1"/>
            <a:r>
              <a:rPr lang="pl-PL" dirty="0"/>
              <a:t>Poprawa jakości obrazów satelitarnych ma kluczowe znaczenie w wielu dziedzinach, takich jak badania naukowe, nawigacja, wojskowość i wiele innych.  Algorytmy poprawy jakości obrazów pomagają uzyskać bardziej szczegółowe i dokładne obrazy z danych satelitarnych. Dzięki nim możliwa jest lepsza analiza terenu, monitorowanie środowiska i bardziej precyzyjna nawigacja.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215318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Zastosowania Algorytmów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Poprawa Jakości Obrazów w Diagnostyce Medycznej</a:t>
            </a:r>
          </a:p>
          <a:p>
            <a:pPr lvl="1"/>
            <a:r>
              <a:rPr lang="pl-PL" dirty="0"/>
              <a:t>W dziedzinie medycyny poprawa jakości obrazów jest wykorzystywana do uzyskiwania wyraźniejszych obrazów diagnostycznych z obrazowania medycznego, co umożliwia dokładniejsze diagnozy i leczenie.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341998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Zastosowania Algorytmów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pl-PL" dirty="0"/>
              <a:t>Bezpieczeństwo</a:t>
            </a:r>
          </a:p>
          <a:p>
            <a:pPr lvl="1"/>
            <a:r>
              <a:rPr lang="pl-PL" dirty="0"/>
              <a:t>W dziedzinie bezpieczeństwa algorytmy S - R są używane do poprawy jakości i szczegółowości obrazów z kamer monitoringu, co umożliwia lepszą identyfikację osób i obiektów.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418234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Zastosowania Algorytmów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Zachowanie Dziedzictwa Kulturowego</a:t>
            </a:r>
          </a:p>
          <a:p>
            <a:pPr lvl="1"/>
            <a:r>
              <a:rPr lang="pl-PL" dirty="0"/>
              <a:t>W dziedzinie kultury i sztuki poprawa jakości obrazów jest stosowana do przywracania i poprawiania jakości starych i zniszczonych obrazów, co pomaga w zachowaniu dziedzictwa kulturowego.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751403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2335" y="2708804"/>
            <a:ext cx="2774103" cy="1440394"/>
          </a:xfrm>
          <a:noFill/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pl-PL" sz="2100">
                <a:solidFill>
                  <a:schemeClr val="tx1"/>
                </a:solidFill>
              </a:rPr>
              <a:t>Bibliografia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B403EBD-907E-4D59-98D4-A72CD1063C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86295" y="-2"/>
            <a:ext cx="5157705" cy="6858002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8E9D2D3B-07F4-579C-0BEA-1C8E7720367C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536886" y="802638"/>
            <a:ext cx="4056522" cy="525272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pl-PL" altLang="pl-PL" sz="15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pl-PL" altLang="pl-PL" sz="15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C. Ledig et al., "Photo-Realistic Single Image Super-Resolution Using a Generative Adversarial Network," CVPR, 2017. [Online]. </a:t>
            </a:r>
          </a:p>
          <a:p>
            <a:pPr marL="0" marR="0" lvl="0" indent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r>
              <a:rPr lang="pl-PL" altLang="pl-PL" sz="15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kumimoji="0" lang="pl-PL" altLang="pl-PL" sz="15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Available: </a:t>
            </a:r>
            <a:r>
              <a:rPr kumimoji="0" lang="pl-PL" altLang="pl-PL" sz="15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hlinkClick r:id="rId2"/>
              </a:rPr>
              <a:t>https://arxiv.org/abs/1609.04802</a:t>
            </a:r>
            <a:endParaRPr kumimoji="0" lang="pl-PL" altLang="pl-PL" sz="15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pl-PL" altLang="pl-PL" sz="15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C. Dong et al., "Learning a Deep Convolutional Network for Image Super-Resolution," ECCV, 2014. [Online]. </a:t>
            </a:r>
          </a:p>
          <a:p>
            <a:pPr marL="0" marR="0" lvl="0" indent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r>
              <a:rPr lang="pl-PL" altLang="pl-PL" sz="15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kumimoji="0" lang="pl-PL" altLang="pl-PL" sz="15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Available: </a:t>
            </a:r>
            <a:r>
              <a:rPr kumimoji="0" lang="pl-PL" altLang="pl-PL" sz="15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hlinkClick r:id="rId3"/>
              </a:rPr>
              <a:t>https://arxiv.org/abs/1501.00092</a:t>
            </a:r>
            <a:endParaRPr kumimoji="0" lang="pl-PL" altLang="pl-PL" sz="15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pl-PL" altLang="pl-PL" sz="15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J. Kim et al., "Accurate Image Super-Resolution Using Very Deep Convolutional Networks," CVPR, 2016. [Online]. </a:t>
            </a:r>
          </a:p>
          <a:p>
            <a:pPr marL="0" marR="0" lvl="0" indent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r>
              <a:rPr lang="pl-PL" altLang="pl-PL" sz="15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kumimoji="0" lang="pl-PL" altLang="pl-PL" sz="15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Available: </a:t>
            </a:r>
            <a:r>
              <a:rPr kumimoji="0" lang="pl-PL" altLang="pl-PL" sz="15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hlinkClick r:id="rId4"/>
              </a:rPr>
              <a:t>https://arxiv.org/abs/1511.04587</a:t>
            </a:r>
            <a:endParaRPr kumimoji="0" lang="pl-PL" altLang="pl-PL" sz="15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pl-PL" altLang="pl-PL" sz="15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W. Yang et al., "Deep Learning for Single Image Super-Resolution: A Brief Review," IEEE Transactions on Multimedia, 2019. [Online]. </a:t>
            </a:r>
          </a:p>
          <a:p>
            <a:pPr marL="0" marR="0" lvl="0" indent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r>
              <a:rPr kumimoji="0" lang="pl-PL" altLang="pl-PL" sz="15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Available: </a:t>
            </a:r>
            <a:r>
              <a:rPr kumimoji="0" lang="pl-PL" altLang="pl-PL" sz="15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hlinkClick r:id="rId5"/>
              </a:rPr>
              <a:t>https://arxiv.org/abs/1808.03344</a:t>
            </a:r>
            <a:r>
              <a:rPr kumimoji="0" lang="pl-PL" altLang="pl-PL" sz="15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063826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Wstęp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Czym są algorytmy Super-Resolution?</a:t>
            </a:r>
          </a:p>
          <a:p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Wstęp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Czym są algorytmy Super-Resolution?</a:t>
            </a:r>
          </a:p>
          <a:p>
            <a:r>
              <a:rPr lang="pl-PL" dirty="0"/>
              <a:t>Jak działają algorytmy S-R?</a:t>
            </a:r>
          </a:p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205409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Wstęp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Czym są algorytmy Super-Resolution?</a:t>
            </a:r>
          </a:p>
          <a:p>
            <a:r>
              <a:rPr lang="pl-PL" dirty="0"/>
              <a:t>Jak działają algorytmy S-R?</a:t>
            </a:r>
          </a:p>
          <a:p>
            <a:r>
              <a:rPr lang="pl-PL" dirty="0"/>
              <a:t>Jakie są najpopularniejsze z nich?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815311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Opisy Wybranych Algorytmów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Wybraliśmy następujące algorytmy:</a:t>
            </a:r>
          </a:p>
          <a:p>
            <a:pPr lvl="1"/>
            <a:r>
              <a:rPr lang="pl-PL" dirty="0"/>
              <a:t>Interpolacja dwuliniowa</a:t>
            </a:r>
          </a:p>
          <a:p>
            <a:pPr lvl="1"/>
            <a:r>
              <a:rPr lang="pl-PL" dirty="0"/>
              <a:t>Interpolacja dwusześciena</a:t>
            </a:r>
          </a:p>
          <a:p>
            <a:pPr lvl="1"/>
            <a:r>
              <a:rPr lang="pl-PL" dirty="0"/>
              <a:t>VDSR</a:t>
            </a:r>
          </a:p>
          <a:p>
            <a:pPr lvl="1"/>
            <a:r>
              <a:rPr lang="pl-PL" dirty="0"/>
              <a:t>EDSR</a:t>
            </a:r>
          </a:p>
          <a:p>
            <a:pPr lvl="1"/>
            <a:r>
              <a:rPr lang="pl-PL" dirty="0"/>
              <a:t>DBPN</a:t>
            </a:r>
          </a:p>
          <a:p>
            <a:pPr lvl="1"/>
            <a:r>
              <a:rPr lang="pl-PL" dirty="0"/>
              <a:t>RDN</a:t>
            </a:r>
            <a:endParaRPr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err="1"/>
              <a:t>Interpolacja</a:t>
            </a:r>
            <a:r>
              <a:rPr lang="pl-PL" dirty="0"/>
              <a:t> Dwuliniowa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pl-PL" dirty="0"/>
              <a:t>W interpolacji dwuliniowej, wartość piksela w obrazie HR jest obliczana jako ważona średnia czterech najbliższych pikseli w obrazie LR, które otaczają przewidywaną lokalizację piksela.</a:t>
            </a:r>
          </a:p>
          <a:p>
            <a:r>
              <a:rPr lang="pl-PL" dirty="0"/>
              <a:t>Zalety: </a:t>
            </a:r>
          </a:p>
          <a:p>
            <a:pPr lvl="1"/>
            <a:r>
              <a:rPr lang="pl-PL" dirty="0"/>
              <a:t>Prostota implementacji</a:t>
            </a:r>
          </a:p>
          <a:p>
            <a:pPr lvl="1"/>
            <a:r>
              <a:rPr lang="pl-PL" dirty="0"/>
              <a:t>Szybkość</a:t>
            </a:r>
          </a:p>
          <a:p>
            <a:r>
              <a:rPr lang="pl-PL" dirty="0"/>
              <a:t>Wady :</a:t>
            </a:r>
          </a:p>
          <a:p>
            <a:pPr lvl="1"/>
            <a:r>
              <a:rPr lang="pl-PL" dirty="0"/>
              <a:t>Rozmywanie krawędzi</a:t>
            </a:r>
            <a:endParaRPr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err="1"/>
              <a:t>Interpolacja</a:t>
            </a:r>
            <a:r>
              <a:rPr lang="pl-PL" dirty="0"/>
              <a:t> Dwusześcienna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l-PL" dirty="0"/>
              <a:t>W interpolacji dwusześciennej, wartość piksela w obrazie HR jest obliczana za pomocą wielomianów trzeciego stopnia na podstawie 16 sąsiednich pikseli.</a:t>
            </a:r>
          </a:p>
          <a:p>
            <a:r>
              <a:rPr lang="pl-PL" dirty="0"/>
              <a:t>Zalety: </a:t>
            </a:r>
          </a:p>
          <a:p>
            <a:pPr lvl="1"/>
            <a:r>
              <a:rPr lang="pl-PL" dirty="0"/>
              <a:t>Implementacja niewiele trudniejsza niż i. dwuliniowa</a:t>
            </a:r>
          </a:p>
          <a:p>
            <a:pPr lvl="1"/>
            <a:r>
              <a:rPr lang="pl-PL" dirty="0"/>
              <a:t>Szybkość</a:t>
            </a:r>
          </a:p>
          <a:p>
            <a:r>
              <a:rPr lang="pl-PL" dirty="0"/>
              <a:t>Wady :</a:t>
            </a:r>
          </a:p>
          <a:p>
            <a:pPr lvl="1"/>
            <a:r>
              <a:rPr lang="pl-PL" dirty="0"/>
              <a:t>Może wystąpić rozmycie krawędzi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195704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Very Deep Super-Resolution (VDSR)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Very Deep Super-Resolution (VDSR) to sieć neuronowa wykorzystujący głębokie sieci resztowe (ResNets).</a:t>
            </a:r>
          </a:p>
          <a:p>
            <a:r>
              <a:rPr lang="pl-PL" dirty="0"/>
              <a:t>Zalety:</a:t>
            </a:r>
          </a:p>
          <a:p>
            <a:pPr lvl="1"/>
            <a:r>
              <a:rPr lang="pl-PL" dirty="0"/>
              <a:t>Lepsza jakość wyjściowego obrazu w porównaniu z interpolacją</a:t>
            </a:r>
          </a:p>
          <a:p>
            <a:pPr lvl="1"/>
            <a:r>
              <a:rPr lang="pl-PL" dirty="0"/>
              <a:t>Skuteczność pomimo niewielkiego zbioru treningowego</a:t>
            </a:r>
          </a:p>
          <a:p>
            <a:r>
              <a:rPr lang="pl-PL" dirty="0"/>
              <a:t>Wady:</a:t>
            </a:r>
          </a:p>
          <a:p>
            <a:pPr lvl="1"/>
            <a:r>
              <a:rPr lang="pl-PL" dirty="0"/>
              <a:t>Niewielka efektywność na CPU</a:t>
            </a:r>
          </a:p>
          <a:p>
            <a:endParaRPr lang="pl-PL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1645AEC968C09F49B977EFC6EF471D0B" ma:contentTypeVersion="4" ma:contentTypeDescription="Utwórz nowy dokument." ma:contentTypeScope="" ma:versionID="0dd0c89aed509dc4d35b5317589a3454">
  <xsd:schema xmlns:xsd="http://www.w3.org/2001/XMLSchema" xmlns:xs="http://www.w3.org/2001/XMLSchema" xmlns:p="http://schemas.microsoft.com/office/2006/metadata/properties" xmlns:ns2="604e92c2-d7a7-429c-a42d-4c6e6d061345" targetNamespace="http://schemas.microsoft.com/office/2006/metadata/properties" ma:root="true" ma:fieldsID="d42ddf534b0101f3698ff830059b04c9" ns2:_="">
    <xsd:import namespace="604e92c2-d7a7-429c-a42d-4c6e6d06134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04e92c2-d7a7-429c-a42d-4c6e6d06134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 zawartości"/>
        <xsd:element ref="dc:title" minOccurs="0" maxOccurs="1" ma:index="4" ma:displayName="Tytuł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91EB3F3-3E39-4F95-A102-766229EC5C75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782D0FC8-94A1-4890-BC4E-A8327B2333D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BFD2929-1F59-4C57-81E5-236680389F6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04e92c2-d7a7-429c-a42d-4c6e6d06134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TM10001115[[fn=Parcel]]</Template>
  <TotalTime>61</TotalTime>
  <Words>856</Words>
  <Application>Microsoft Office PowerPoint</Application>
  <PresentationFormat>On-screen Show (4:3)</PresentationFormat>
  <Paragraphs>111</Paragraphs>
  <Slides>27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28" baseType="lpstr">
      <vt:lpstr>Parcel</vt:lpstr>
      <vt:lpstr>Metody Odtwarzania Jakości Zdjęć  Algorytmy Super-Rozdzielczości</vt:lpstr>
      <vt:lpstr>Spis treści</vt:lpstr>
      <vt:lpstr>Wstęp</vt:lpstr>
      <vt:lpstr>Wstęp</vt:lpstr>
      <vt:lpstr>Wstęp</vt:lpstr>
      <vt:lpstr>Opisy Wybranych Algorytmów</vt:lpstr>
      <vt:lpstr>Interpolacja Dwuliniowa</vt:lpstr>
      <vt:lpstr>Interpolacja Dwusześcienna</vt:lpstr>
      <vt:lpstr>Very Deep Super-Resolution (VDSR)</vt:lpstr>
      <vt:lpstr>Very Deep Super-Resolution (VDSR)</vt:lpstr>
      <vt:lpstr>Enhanced Deep Super-Resolution (EDSR)</vt:lpstr>
      <vt:lpstr>ENhanced Deep Super-Resolution (EDSR)</vt:lpstr>
      <vt:lpstr>Deep Back-Projection Networks (DBPN)</vt:lpstr>
      <vt:lpstr>Deep Back-Projection Networks (DBPN)</vt:lpstr>
      <vt:lpstr>Residual Dense Network (RDN)</vt:lpstr>
      <vt:lpstr>Residual Dense Network (RDN)</vt:lpstr>
      <vt:lpstr>Metryki Oceny Jakości Obrazu</vt:lpstr>
      <vt:lpstr>PrzykłAdy działania Wybranych algorytmów</vt:lpstr>
      <vt:lpstr>PrzykłAdy działania Wybranych algorytmów</vt:lpstr>
      <vt:lpstr>PrzykłAdy działania Wybranych algorytmów</vt:lpstr>
      <vt:lpstr>PrzykłAdy działania Wybranych algorytmów</vt:lpstr>
      <vt:lpstr>Zastosowania Algorytmów</vt:lpstr>
      <vt:lpstr>Zastosowania Algorytmów</vt:lpstr>
      <vt:lpstr>Zastosowania Algorytmów</vt:lpstr>
      <vt:lpstr>Zastosowania Algorytmów</vt:lpstr>
      <vt:lpstr>Zastosowania Algorytmów</vt:lpstr>
      <vt:lpstr>Bibliografia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Metody Odtwarzania Jakości Zdjęć  Algorytmy Super-Rozdzielczości</dc:title>
  <dc:subject/>
  <dc:creator/>
  <cp:keywords/>
  <dc:description>generated using python-pptx</dc:description>
  <cp:lastModifiedBy>Maciej Grzybacz</cp:lastModifiedBy>
  <cp:revision>5</cp:revision>
  <dcterms:created xsi:type="dcterms:W3CDTF">2013-01-27T09:14:16Z</dcterms:created>
  <dcterms:modified xsi:type="dcterms:W3CDTF">2024-06-18T09:00:46Z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0x0101001645AEC968C09F49B977EFC6EF471D0B</vt:lpwstr>
  </property>
</Properties>
</file>